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45" r:id="rId1"/>
  </p:sldMasterIdLst>
  <p:notesMasterIdLst>
    <p:notesMasterId r:id="rId8"/>
  </p:notesMasterIdLst>
  <p:sldIdLst>
    <p:sldId id="258" r:id="rId2"/>
    <p:sldId id="268" r:id="rId3"/>
    <p:sldId id="269" r:id="rId4"/>
    <p:sldId id="270" r:id="rId5"/>
    <p:sldId id="271" r:id="rId6"/>
    <p:sldId id="272" r:id="rId7"/>
  </p:sldIdLst>
  <p:sldSz cx="9144000" cy="6858000" type="screen4x3"/>
  <p:notesSz cx="6881813" cy="10002838"/>
  <p:custDataLst>
    <p:tags r:id="rId9"/>
  </p:custDataLst>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143" autoAdjust="0"/>
  </p:normalViewPr>
  <p:slideViewPr>
    <p:cSldViewPr>
      <p:cViewPr varScale="1">
        <p:scale>
          <a:sx n="99" d="100"/>
          <a:sy n="99" d="100"/>
        </p:scale>
        <p:origin x="1022" y="144"/>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ADF99F1-53F3-4DF5-9F67-66FB13DF4E6B}"/>
              </a:ext>
            </a:extLst>
          </p:cNvPr>
          <p:cNvSpPr>
            <a:spLocks noGrp="1" noChangeArrowheads="1"/>
          </p:cNvSpPr>
          <p:nvPr>
            <p:ph type="hdr" sz="quarter"/>
          </p:nvPr>
        </p:nvSpPr>
        <p:spPr bwMode="auto">
          <a:xfrm>
            <a:off x="0" y="0"/>
            <a:ext cx="2982913" cy="500063"/>
          </a:xfrm>
          <a:prstGeom prst="rect">
            <a:avLst/>
          </a:prstGeom>
          <a:noFill/>
          <a:ln w="9525">
            <a:noFill/>
            <a:miter lim="800000"/>
          </a:ln>
          <a:effectLst/>
        </p:spPr>
        <p:txBody>
          <a:bodyPr vert="horz" wrap="square" lIns="96478" tIns="48239" rIns="96478" bIns="48239" numCol="1" anchor="t" anchorCtr="0" compatLnSpc="1">
            <a:prstTxWarp prst="textNoShape">
              <a:avLst/>
            </a:prstTxWarp>
          </a:bodyPr>
          <a:lstStyle>
            <a:lvl1pPr eaLnBrk="1" fontAlgn="auto" hangingPunct="1">
              <a:spcBef>
                <a:spcPts val="0"/>
              </a:spcBef>
              <a:spcAft>
                <a:spcPts val="0"/>
              </a:spcAft>
              <a:buSzTx/>
              <a:defRPr sz="1300">
                <a:solidFill>
                  <a:schemeClr val="tx1"/>
                </a:solidFill>
                <a:latin typeface="Times New Roman" pitchFamily="18" charset="0"/>
              </a:defRPr>
            </a:lvl1pPr>
          </a:lstStyle>
          <a:p>
            <a:pPr>
              <a:defRPr/>
            </a:pPr>
            <a:endParaRPr lang="de-DE"/>
          </a:p>
        </p:txBody>
      </p:sp>
      <p:sp>
        <p:nvSpPr>
          <p:cNvPr id="27651" name="Rectangle 3">
            <a:extLst>
              <a:ext uri="{FF2B5EF4-FFF2-40B4-BE49-F238E27FC236}">
                <a16:creationId xmlns:a16="http://schemas.microsoft.com/office/drawing/2014/main" id="{7D18C095-F830-42BC-AAD7-8B899844C637}"/>
              </a:ext>
            </a:extLst>
          </p:cNvPr>
          <p:cNvSpPr>
            <a:spLocks noGrp="1" noChangeArrowheads="1"/>
          </p:cNvSpPr>
          <p:nvPr>
            <p:ph type="dt" idx="1"/>
          </p:nvPr>
        </p:nvSpPr>
        <p:spPr bwMode="auto">
          <a:xfrm>
            <a:off x="3900488" y="0"/>
            <a:ext cx="2981325" cy="500063"/>
          </a:xfrm>
          <a:prstGeom prst="rect">
            <a:avLst/>
          </a:prstGeom>
          <a:noFill/>
          <a:ln w="9525">
            <a:noFill/>
            <a:miter lim="800000"/>
          </a:ln>
          <a:effectLst/>
        </p:spPr>
        <p:txBody>
          <a:bodyPr vert="horz" wrap="square" lIns="96478" tIns="48239" rIns="96478" bIns="48239" numCol="1" anchor="t" anchorCtr="0" compatLnSpc="1">
            <a:prstTxWarp prst="textNoShape">
              <a:avLst/>
            </a:prstTxWarp>
          </a:bodyPr>
          <a:lstStyle>
            <a:lvl1pPr algn="r" eaLnBrk="1" fontAlgn="auto" hangingPunct="1">
              <a:spcBef>
                <a:spcPts val="0"/>
              </a:spcBef>
              <a:spcAft>
                <a:spcPts val="0"/>
              </a:spcAft>
              <a:buSzTx/>
              <a:defRPr sz="1300">
                <a:solidFill>
                  <a:schemeClr val="tx1"/>
                </a:solidFill>
                <a:latin typeface="Times New Roman" pitchFamily="18" charset="0"/>
              </a:defRPr>
            </a:lvl1pPr>
          </a:lstStyle>
          <a:p>
            <a:pPr>
              <a:defRPr/>
            </a:pPr>
            <a:endParaRPr lang="de-DE"/>
          </a:p>
        </p:txBody>
      </p:sp>
      <p:sp>
        <p:nvSpPr>
          <p:cNvPr id="13316" name="Rectangle 4">
            <a:extLst>
              <a:ext uri="{FF2B5EF4-FFF2-40B4-BE49-F238E27FC236}">
                <a16:creationId xmlns:a16="http://schemas.microsoft.com/office/drawing/2014/main" id="{C36C27CE-B16E-43C4-B67C-A13552595A08}"/>
              </a:ext>
            </a:extLst>
          </p:cNvPr>
          <p:cNvSpPr>
            <a:spLocks noGrp="1" noRot="1" noChangeAspect="1" noChangeArrowheads="1" noTextEdit="1"/>
          </p:cNvSpPr>
          <p:nvPr>
            <p:ph type="sldImg" idx="5"/>
          </p:nvPr>
        </p:nvSpPr>
        <p:spPr bwMode="auto">
          <a:xfrm>
            <a:off x="941388" y="750888"/>
            <a:ext cx="5000625" cy="3749675"/>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a:extLst>
              <a:ext uri="{FF2B5EF4-FFF2-40B4-BE49-F238E27FC236}">
                <a16:creationId xmlns:a16="http://schemas.microsoft.com/office/drawing/2014/main" id="{519D5498-2458-4E4D-8F65-2EDC1CE09E3F}"/>
              </a:ext>
            </a:extLst>
          </p:cNvPr>
          <p:cNvSpPr>
            <a:spLocks noGrp="1" noChangeArrowheads="1"/>
          </p:cNvSpPr>
          <p:nvPr>
            <p:ph type="body" sz="quarter" idx="3"/>
          </p:nvPr>
        </p:nvSpPr>
        <p:spPr bwMode="auto">
          <a:xfrm>
            <a:off x="917575" y="4751388"/>
            <a:ext cx="5046663" cy="4500562"/>
          </a:xfrm>
          <a:prstGeom prst="rect">
            <a:avLst/>
          </a:prstGeom>
          <a:noFill/>
          <a:ln w="9525">
            <a:noFill/>
            <a:miter lim="800000"/>
          </a:ln>
          <a:effectLst/>
        </p:spPr>
        <p:txBody>
          <a:bodyPr vert="horz" wrap="square" lIns="96478" tIns="48239" rIns="96478" bIns="48239" numCol="1" anchor="t" anchorCtr="0" compatLnSpc="1">
            <a:prstTxWarp prst="textNoShape">
              <a:avLst/>
            </a:prstTxWarp>
          </a:bodyPr>
          <a:lstStyle/>
          <a:p>
            <a:pPr lvl="0"/>
            <a:r>
              <a:rPr lang="de-DE" altLang="de-DE" noProof="0"/>
              <a:t>Klicken Sie, um die Formate des Vorlagentextes zu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27654" name="Rectangle 6">
            <a:extLst>
              <a:ext uri="{FF2B5EF4-FFF2-40B4-BE49-F238E27FC236}">
                <a16:creationId xmlns:a16="http://schemas.microsoft.com/office/drawing/2014/main" id="{2B9644B0-4EAF-43AB-9C56-137E6D78E667}"/>
              </a:ext>
            </a:extLst>
          </p:cNvPr>
          <p:cNvSpPr>
            <a:spLocks noGrp="1" noChangeArrowheads="1"/>
          </p:cNvSpPr>
          <p:nvPr>
            <p:ph type="ftr" sz="quarter" idx="4"/>
          </p:nvPr>
        </p:nvSpPr>
        <p:spPr bwMode="auto">
          <a:xfrm>
            <a:off x="0" y="9502775"/>
            <a:ext cx="2982913" cy="500063"/>
          </a:xfrm>
          <a:prstGeom prst="rect">
            <a:avLst/>
          </a:prstGeom>
          <a:noFill/>
          <a:ln w="9525">
            <a:noFill/>
            <a:miter lim="800000"/>
          </a:ln>
          <a:effectLst/>
        </p:spPr>
        <p:txBody>
          <a:bodyPr vert="horz" wrap="square" lIns="96478" tIns="48239" rIns="96478" bIns="48239" numCol="1" anchor="b" anchorCtr="0" compatLnSpc="1">
            <a:prstTxWarp prst="textNoShape">
              <a:avLst/>
            </a:prstTxWarp>
          </a:bodyPr>
          <a:lstStyle>
            <a:lvl1pPr eaLnBrk="1" fontAlgn="auto" hangingPunct="1">
              <a:spcBef>
                <a:spcPts val="0"/>
              </a:spcBef>
              <a:spcAft>
                <a:spcPts val="0"/>
              </a:spcAft>
              <a:buSzTx/>
              <a:defRPr sz="1300">
                <a:solidFill>
                  <a:schemeClr val="tx1"/>
                </a:solidFill>
                <a:latin typeface="Times New Roman" pitchFamily="18" charset="0"/>
              </a:defRPr>
            </a:lvl1pPr>
          </a:lstStyle>
          <a:p>
            <a:pPr>
              <a:defRPr/>
            </a:pPr>
            <a:endParaRPr lang="de-DE"/>
          </a:p>
        </p:txBody>
      </p:sp>
      <p:sp>
        <p:nvSpPr>
          <p:cNvPr id="27655" name="Rectangle 7">
            <a:extLst>
              <a:ext uri="{FF2B5EF4-FFF2-40B4-BE49-F238E27FC236}">
                <a16:creationId xmlns:a16="http://schemas.microsoft.com/office/drawing/2014/main" id="{B1DA8A0B-C7C1-4F06-AFD5-A285EA8C533F}"/>
              </a:ext>
            </a:extLst>
          </p:cNvPr>
          <p:cNvSpPr>
            <a:spLocks noGrp="1" noChangeArrowheads="1"/>
          </p:cNvSpPr>
          <p:nvPr>
            <p:ph type="sldNum" sz="quarter" idx="5"/>
          </p:nvPr>
        </p:nvSpPr>
        <p:spPr bwMode="auto">
          <a:xfrm>
            <a:off x="3900488" y="9502775"/>
            <a:ext cx="2981325" cy="500063"/>
          </a:xfrm>
          <a:prstGeom prst="rect">
            <a:avLst/>
          </a:prstGeom>
          <a:noFill/>
          <a:ln w="9525">
            <a:noFill/>
            <a:miter lim="800000"/>
          </a:ln>
          <a:effectLst/>
        </p:spPr>
        <p:txBody>
          <a:bodyPr lIns="96478" tIns="48239" rIns="96478" bIns="48239" numCol="1" anchor="b" anchorCtr="0" compatLnSpc="1">
            <a:prstTxWarp prst="textNoShape">
              <a:avLst/>
            </a:prstTxWarp>
            <a:noAutofit/>
          </a:bodyPr>
          <a:lstStyle>
            <a:defPPr>
              <a:defRPr lang="de-DE"/>
            </a:defPPr>
            <a:lvl1pPr marL="0" indent="0" algn="r" defTabSz="914400" rtl="0" eaLnBrk="1" fontAlgn="base" hangingPunct="1">
              <a:lnSpc>
                <a:spcPct val="100000"/>
              </a:lnSpc>
              <a:spcBef>
                <a:spcPct val="0"/>
              </a:spcBef>
              <a:spcAft>
                <a:spcPct val="0"/>
              </a:spcAft>
              <a:buClrTx/>
              <a:buSzTx/>
              <a:buFontTx/>
              <a:buNone/>
              <a:defRPr kumimoji="0" lang="de-DE" altLang="en-US" sz="1300" b="0" i="0" u="none" baseline="0">
                <a:ln w="9525" cap="flat" cmpd="sng" algn="ctr">
                  <a:noFill/>
                  <a:prstDash val="solid"/>
                  <a:round/>
                  <a:headEnd type="none" w="med" len="med"/>
                  <a:tailEnd type="none" w="med" len="med"/>
                </a:ln>
                <a:solidFill>
                  <a:srgbClr val="000000"/>
                </a:solidFill>
                <a:effectLst/>
                <a:latin typeface="Times New Roman" pitchFamily="18" charset="0"/>
                <a:ea typeface="Arial"/>
                <a:sym typeface="Wingdings"/>
              </a:defRPr>
            </a:lvl1pPr>
            <a:lvl2pPr marL="457200" indent="0" algn="l" defTabSz="914400" rtl="0" eaLnBrk="0" fontAlgn="base" hangingPunct="0">
              <a:lnSpc>
                <a:spcPct val="100000"/>
              </a:lnSpc>
              <a:spcBef>
                <a:spcPct val="0"/>
              </a:spcBef>
              <a:spcAft>
                <a:spcPct val="0"/>
              </a:spcAft>
              <a:buClrTx/>
              <a:buSzTx/>
              <a:buFontTx/>
              <a:buNone/>
              <a:defRPr kumimoji="0" lang="de-DE" altLang="en-US" sz="2400" b="0"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de-DE" altLang="en-US" sz="2400" b="0"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de-DE" altLang="en-US" sz="2400" b="0"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de-DE" altLang="en-US" sz="2400" b="0" i="0" u="none" baseline="0">
                <a:solidFill>
                  <a:schemeClr val="tx1"/>
                </a:solidFill>
                <a:effectLst/>
                <a:latin typeface="Times New Roman" pitchFamily="18" charset="0"/>
              </a:defRPr>
            </a:lvl5pPr>
          </a:lstStyle>
          <a:p>
            <a:pPr>
              <a:defRPr/>
            </a:pPr>
            <a:fld id="{D7E7092B-6DDA-482A-81F7-B6AF6ED7508F}" type="slidenum">
              <a:rPr altLang="de-DE"/>
              <a:pPr>
                <a:defRPr/>
              </a:pPr>
              <a:t>‹Nr.›</a:t>
            </a:fld>
            <a:endParaRPr altLang="de-DE">
              <a:ln>
                <a:noFill/>
              </a:ln>
              <a:solidFill>
                <a:schemeClr val="tx1"/>
              </a:solidFill>
              <a:ea typeface="+mn-ea"/>
            </a:endParaRP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0EEC334-236D-45F0-AEE8-B2D090EE1A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eaLnBrk="0" hangingPunct="0">
              <a:spcBef>
                <a:spcPct val="0"/>
              </a:spcBef>
            </a:pPr>
            <a:fld id="{EE3EDD75-4DC2-4C10-8177-322E17FC236C}" type="slidenum">
              <a:rPr altLang="de-DE" sz="1300" smtClean="0">
                <a:ln>
                  <a:noFill/>
                </a:ln>
                <a:solidFill>
                  <a:srgbClr val="000000"/>
                </a:solidFill>
                <a:latin typeface="Times New Roman" panose="02020603050405020304" pitchFamily="18" charset="0"/>
                <a:sym typeface="Wingdings" panose="05000000000000000000" pitchFamily="2" charset="2"/>
              </a:rPr>
              <a:pPr eaLnBrk="0" hangingPunct="0">
                <a:spcBef>
                  <a:spcPct val="0"/>
                </a:spcBef>
              </a:pPr>
              <a:t>1</a:t>
            </a:fld>
            <a:endParaRPr altLang="de-DE" sz="1300">
              <a:ln>
                <a:noFill/>
              </a:ln>
              <a:solidFill>
                <a:srgbClr val="000000"/>
              </a:solidFill>
              <a:latin typeface="Times New Roman" panose="02020603050405020304" pitchFamily="18" charset="0"/>
              <a:sym typeface="Wingdings" panose="05000000000000000000" pitchFamily="2" charset="2"/>
            </a:endParaRPr>
          </a:p>
        </p:txBody>
      </p:sp>
      <p:sp>
        <p:nvSpPr>
          <p:cNvPr id="15363" name="Rectangle 2">
            <a:extLst>
              <a:ext uri="{FF2B5EF4-FFF2-40B4-BE49-F238E27FC236}">
                <a16:creationId xmlns:a16="http://schemas.microsoft.com/office/drawing/2014/main" id="{A5F647C0-BEC1-4B6A-B53B-8971D60AD566}"/>
              </a:ext>
            </a:extLst>
          </p:cNvPr>
          <p:cNvSpPr>
            <a:spLocks noGrp="1" noRot="1" noChangeAspect="1" noChangeArrowheads="1" noTextEdit="1"/>
          </p:cNvSpPr>
          <p:nvPr>
            <p:ph type="sldImg"/>
          </p:nvPr>
        </p:nvSpPr>
        <p:spPr>
          <a:solidFill>
            <a:srgbClr val="FFFFFF"/>
          </a:solidFill>
          <a:ln cap="flat">
            <a:headEnd type="none" w="med" len="med"/>
            <a:tailEnd type="none" w="med" len="med"/>
          </a:ln>
        </p:spPr>
      </p:sp>
      <p:sp>
        <p:nvSpPr>
          <p:cNvPr id="15364" name="Rectangle 3">
            <a:extLst>
              <a:ext uri="{FF2B5EF4-FFF2-40B4-BE49-F238E27FC236}">
                <a16:creationId xmlns:a16="http://schemas.microsoft.com/office/drawing/2014/main" id="{AFC0C2AD-0211-4E2A-B7CD-7DBA46F7FB91}"/>
              </a:ext>
            </a:extLst>
          </p:cNvPr>
          <p:cNvSpPr>
            <a:spLocks noGrp="1" noChangeArrowheads="1"/>
          </p:cNvSpPr>
          <p:nvPr>
            <p:ph type="body" idx="1"/>
          </p:nvPr>
        </p:nvSpPr>
        <p:spPr>
          <a:solidFill>
            <a:srgbClr val="FFFFFF"/>
          </a:solidFill>
          <a:ln algn="ctr">
            <a:solidFill>
              <a:srgbClr val="000000"/>
            </a:solid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de-DE" altLang="de-DE">
              <a:solidFill>
                <a:srgbClr val="000000"/>
              </a:solidFill>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0EEC334-236D-45F0-AEE8-B2D090EE1A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eaLnBrk="0" hangingPunct="0">
              <a:spcBef>
                <a:spcPct val="0"/>
              </a:spcBef>
            </a:pPr>
            <a:fld id="{EE3EDD75-4DC2-4C10-8177-322E17FC236C}" type="slidenum">
              <a:rPr altLang="de-DE" sz="1300" smtClean="0">
                <a:ln>
                  <a:noFill/>
                </a:ln>
                <a:solidFill>
                  <a:srgbClr val="000000"/>
                </a:solidFill>
                <a:latin typeface="Times New Roman" panose="02020603050405020304" pitchFamily="18" charset="0"/>
                <a:sym typeface="Wingdings" panose="05000000000000000000" pitchFamily="2" charset="2"/>
              </a:rPr>
              <a:pPr eaLnBrk="0" hangingPunct="0">
                <a:spcBef>
                  <a:spcPct val="0"/>
                </a:spcBef>
              </a:pPr>
              <a:t>2</a:t>
            </a:fld>
            <a:endParaRPr altLang="de-DE" sz="1300">
              <a:ln>
                <a:noFill/>
              </a:ln>
              <a:solidFill>
                <a:srgbClr val="000000"/>
              </a:solidFill>
              <a:latin typeface="Times New Roman" panose="02020603050405020304" pitchFamily="18" charset="0"/>
              <a:sym typeface="Wingdings" panose="05000000000000000000" pitchFamily="2" charset="2"/>
            </a:endParaRPr>
          </a:p>
        </p:txBody>
      </p:sp>
      <p:sp>
        <p:nvSpPr>
          <p:cNvPr id="15363" name="Rectangle 2">
            <a:extLst>
              <a:ext uri="{FF2B5EF4-FFF2-40B4-BE49-F238E27FC236}">
                <a16:creationId xmlns:a16="http://schemas.microsoft.com/office/drawing/2014/main" id="{A5F647C0-BEC1-4B6A-B53B-8971D60AD566}"/>
              </a:ext>
            </a:extLst>
          </p:cNvPr>
          <p:cNvSpPr>
            <a:spLocks noGrp="1" noRot="1" noChangeAspect="1" noChangeArrowheads="1" noTextEdit="1"/>
          </p:cNvSpPr>
          <p:nvPr>
            <p:ph type="sldImg"/>
          </p:nvPr>
        </p:nvSpPr>
        <p:spPr>
          <a:solidFill>
            <a:srgbClr val="FFFFFF"/>
          </a:solidFill>
          <a:ln cap="flat">
            <a:headEnd type="none" w="med" len="med"/>
            <a:tailEnd type="none" w="med" len="med"/>
          </a:ln>
        </p:spPr>
      </p:sp>
      <p:sp>
        <p:nvSpPr>
          <p:cNvPr id="15364" name="Rectangle 3">
            <a:extLst>
              <a:ext uri="{FF2B5EF4-FFF2-40B4-BE49-F238E27FC236}">
                <a16:creationId xmlns:a16="http://schemas.microsoft.com/office/drawing/2014/main" id="{AFC0C2AD-0211-4E2A-B7CD-7DBA46F7FB91}"/>
              </a:ext>
            </a:extLst>
          </p:cNvPr>
          <p:cNvSpPr>
            <a:spLocks noGrp="1" noChangeArrowheads="1"/>
          </p:cNvSpPr>
          <p:nvPr>
            <p:ph type="body" idx="1"/>
          </p:nvPr>
        </p:nvSpPr>
        <p:spPr>
          <a:solidFill>
            <a:srgbClr val="FFFFFF"/>
          </a:solidFill>
          <a:ln algn="ctr">
            <a:solidFill>
              <a:srgbClr val="000000"/>
            </a:solid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de-DE" altLang="de-DE">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12498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0EEC334-236D-45F0-AEE8-B2D090EE1A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eaLnBrk="0" hangingPunct="0">
              <a:spcBef>
                <a:spcPct val="0"/>
              </a:spcBef>
            </a:pPr>
            <a:fld id="{EE3EDD75-4DC2-4C10-8177-322E17FC236C}" type="slidenum">
              <a:rPr altLang="de-DE" sz="1300" smtClean="0">
                <a:ln>
                  <a:noFill/>
                </a:ln>
                <a:solidFill>
                  <a:srgbClr val="000000"/>
                </a:solidFill>
                <a:latin typeface="Times New Roman" panose="02020603050405020304" pitchFamily="18" charset="0"/>
                <a:sym typeface="Wingdings" panose="05000000000000000000" pitchFamily="2" charset="2"/>
              </a:rPr>
              <a:pPr eaLnBrk="0" hangingPunct="0">
                <a:spcBef>
                  <a:spcPct val="0"/>
                </a:spcBef>
              </a:pPr>
              <a:t>3</a:t>
            </a:fld>
            <a:endParaRPr altLang="de-DE" sz="1300">
              <a:ln>
                <a:noFill/>
              </a:ln>
              <a:solidFill>
                <a:srgbClr val="000000"/>
              </a:solidFill>
              <a:latin typeface="Times New Roman" panose="02020603050405020304" pitchFamily="18" charset="0"/>
              <a:sym typeface="Wingdings" panose="05000000000000000000" pitchFamily="2" charset="2"/>
            </a:endParaRPr>
          </a:p>
        </p:txBody>
      </p:sp>
      <p:sp>
        <p:nvSpPr>
          <p:cNvPr id="15363" name="Rectangle 2">
            <a:extLst>
              <a:ext uri="{FF2B5EF4-FFF2-40B4-BE49-F238E27FC236}">
                <a16:creationId xmlns:a16="http://schemas.microsoft.com/office/drawing/2014/main" id="{A5F647C0-BEC1-4B6A-B53B-8971D60AD566}"/>
              </a:ext>
            </a:extLst>
          </p:cNvPr>
          <p:cNvSpPr>
            <a:spLocks noGrp="1" noRot="1" noChangeAspect="1" noChangeArrowheads="1" noTextEdit="1"/>
          </p:cNvSpPr>
          <p:nvPr>
            <p:ph type="sldImg"/>
          </p:nvPr>
        </p:nvSpPr>
        <p:spPr>
          <a:solidFill>
            <a:srgbClr val="FFFFFF"/>
          </a:solidFill>
          <a:ln cap="flat">
            <a:headEnd type="none" w="med" len="med"/>
            <a:tailEnd type="none" w="med" len="med"/>
          </a:ln>
        </p:spPr>
      </p:sp>
      <p:sp>
        <p:nvSpPr>
          <p:cNvPr id="15364" name="Rectangle 3">
            <a:extLst>
              <a:ext uri="{FF2B5EF4-FFF2-40B4-BE49-F238E27FC236}">
                <a16:creationId xmlns:a16="http://schemas.microsoft.com/office/drawing/2014/main" id="{AFC0C2AD-0211-4E2A-B7CD-7DBA46F7FB91}"/>
              </a:ext>
            </a:extLst>
          </p:cNvPr>
          <p:cNvSpPr>
            <a:spLocks noGrp="1" noChangeArrowheads="1"/>
          </p:cNvSpPr>
          <p:nvPr>
            <p:ph type="body" idx="1"/>
          </p:nvPr>
        </p:nvSpPr>
        <p:spPr>
          <a:solidFill>
            <a:srgbClr val="FFFFFF"/>
          </a:solidFill>
          <a:ln algn="ctr">
            <a:solidFill>
              <a:srgbClr val="000000"/>
            </a:solid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de-DE" altLang="de-DE">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324181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0EEC334-236D-45F0-AEE8-B2D090EE1A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eaLnBrk="0" hangingPunct="0">
              <a:spcBef>
                <a:spcPct val="0"/>
              </a:spcBef>
            </a:pPr>
            <a:fld id="{EE3EDD75-4DC2-4C10-8177-322E17FC236C}" type="slidenum">
              <a:rPr altLang="de-DE" sz="1300" smtClean="0">
                <a:ln>
                  <a:noFill/>
                </a:ln>
                <a:solidFill>
                  <a:srgbClr val="000000"/>
                </a:solidFill>
                <a:latin typeface="Times New Roman" panose="02020603050405020304" pitchFamily="18" charset="0"/>
                <a:sym typeface="Wingdings" panose="05000000000000000000" pitchFamily="2" charset="2"/>
              </a:rPr>
              <a:pPr eaLnBrk="0" hangingPunct="0">
                <a:spcBef>
                  <a:spcPct val="0"/>
                </a:spcBef>
              </a:pPr>
              <a:t>4</a:t>
            </a:fld>
            <a:endParaRPr altLang="de-DE" sz="1300">
              <a:ln>
                <a:noFill/>
              </a:ln>
              <a:solidFill>
                <a:srgbClr val="000000"/>
              </a:solidFill>
              <a:latin typeface="Times New Roman" panose="02020603050405020304" pitchFamily="18" charset="0"/>
              <a:sym typeface="Wingdings" panose="05000000000000000000" pitchFamily="2" charset="2"/>
            </a:endParaRPr>
          </a:p>
        </p:txBody>
      </p:sp>
      <p:sp>
        <p:nvSpPr>
          <p:cNvPr id="15363" name="Rectangle 2">
            <a:extLst>
              <a:ext uri="{FF2B5EF4-FFF2-40B4-BE49-F238E27FC236}">
                <a16:creationId xmlns:a16="http://schemas.microsoft.com/office/drawing/2014/main" id="{A5F647C0-BEC1-4B6A-B53B-8971D60AD566}"/>
              </a:ext>
            </a:extLst>
          </p:cNvPr>
          <p:cNvSpPr>
            <a:spLocks noGrp="1" noRot="1" noChangeAspect="1" noChangeArrowheads="1" noTextEdit="1"/>
          </p:cNvSpPr>
          <p:nvPr>
            <p:ph type="sldImg"/>
          </p:nvPr>
        </p:nvSpPr>
        <p:spPr>
          <a:solidFill>
            <a:srgbClr val="FFFFFF"/>
          </a:solidFill>
          <a:ln cap="flat">
            <a:headEnd type="none" w="med" len="med"/>
            <a:tailEnd type="none" w="med" len="med"/>
          </a:ln>
        </p:spPr>
      </p:sp>
      <p:sp>
        <p:nvSpPr>
          <p:cNvPr id="15364" name="Rectangle 3">
            <a:extLst>
              <a:ext uri="{FF2B5EF4-FFF2-40B4-BE49-F238E27FC236}">
                <a16:creationId xmlns:a16="http://schemas.microsoft.com/office/drawing/2014/main" id="{AFC0C2AD-0211-4E2A-B7CD-7DBA46F7FB91}"/>
              </a:ext>
            </a:extLst>
          </p:cNvPr>
          <p:cNvSpPr>
            <a:spLocks noGrp="1" noChangeArrowheads="1"/>
          </p:cNvSpPr>
          <p:nvPr>
            <p:ph type="body" idx="1"/>
          </p:nvPr>
        </p:nvSpPr>
        <p:spPr>
          <a:solidFill>
            <a:srgbClr val="FFFFFF"/>
          </a:solidFill>
          <a:ln algn="ctr">
            <a:solidFill>
              <a:srgbClr val="000000"/>
            </a:solid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de-DE" altLang="de-DE">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63921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0EEC334-236D-45F0-AEE8-B2D090EE1A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eaLnBrk="0" hangingPunct="0">
              <a:spcBef>
                <a:spcPct val="0"/>
              </a:spcBef>
            </a:pPr>
            <a:fld id="{EE3EDD75-4DC2-4C10-8177-322E17FC236C}" type="slidenum">
              <a:rPr altLang="de-DE" sz="1300" smtClean="0">
                <a:ln>
                  <a:noFill/>
                </a:ln>
                <a:solidFill>
                  <a:srgbClr val="000000"/>
                </a:solidFill>
                <a:latin typeface="Times New Roman" panose="02020603050405020304" pitchFamily="18" charset="0"/>
                <a:sym typeface="Wingdings" panose="05000000000000000000" pitchFamily="2" charset="2"/>
              </a:rPr>
              <a:pPr eaLnBrk="0" hangingPunct="0">
                <a:spcBef>
                  <a:spcPct val="0"/>
                </a:spcBef>
              </a:pPr>
              <a:t>5</a:t>
            </a:fld>
            <a:endParaRPr altLang="de-DE" sz="1300">
              <a:ln>
                <a:noFill/>
              </a:ln>
              <a:solidFill>
                <a:srgbClr val="000000"/>
              </a:solidFill>
              <a:latin typeface="Times New Roman" panose="02020603050405020304" pitchFamily="18" charset="0"/>
              <a:sym typeface="Wingdings" panose="05000000000000000000" pitchFamily="2" charset="2"/>
            </a:endParaRPr>
          </a:p>
        </p:txBody>
      </p:sp>
      <p:sp>
        <p:nvSpPr>
          <p:cNvPr id="15363" name="Rectangle 2">
            <a:extLst>
              <a:ext uri="{FF2B5EF4-FFF2-40B4-BE49-F238E27FC236}">
                <a16:creationId xmlns:a16="http://schemas.microsoft.com/office/drawing/2014/main" id="{A5F647C0-BEC1-4B6A-B53B-8971D60AD566}"/>
              </a:ext>
            </a:extLst>
          </p:cNvPr>
          <p:cNvSpPr>
            <a:spLocks noGrp="1" noRot="1" noChangeAspect="1" noChangeArrowheads="1" noTextEdit="1"/>
          </p:cNvSpPr>
          <p:nvPr>
            <p:ph type="sldImg"/>
          </p:nvPr>
        </p:nvSpPr>
        <p:spPr>
          <a:solidFill>
            <a:srgbClr val="FFFFFF"/>
          </a:solidFill>
          <a:ln cap="flat">
            <a:headEnd type="none" w="med" len="med"/>
            <a:tailEnd type="none" w="med" len="med"/>
          </a:ln>
        </p:spPr>
      </p:sp>
      <p:sp>
        <p:nvSpPr>
          <p:cNvPr id="15364" name="Rectangle 3">
            <a:extLst>
              <a:ext uri="{FF2B5EF4-FFF2-40B4-BE49-F238E27FC236}">
                <a16:creationId xmlns:a16="http://schemas.microsoft.com/office/drawing/2014/main" id="{AFC0C2AD-0211-4E2A-B7CD-7DBA46F7FB91}"/>
              </a:ext>
            </a:extLst>
          </p:cNvPr>
          <p:cNvSpPr>
            <a:spLocks noGrp="1" noChangeArrowheads="1"/>
          </p:cNvSpPr>
          <p:nvPr>
            <p:ph type="body" idx="1"/>
          </p:nvPr>
        </p:nvSpPr>
        <p:spPr>
          <a:solidFill>
            <a:srgbClr val="FFFFFF"/>
          </a:solidFill>
          <a:ln algn="ctr">
            <a:solidFill>
              <a:srgbClr val="000000"/>
            </a:solid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de-DE" altLang="de-DE">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568604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0EEC334-236D-45F0-AEE8-B2D090EE1A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eaLnBrk="0" hangingPunct="0">
              <a:spcBef>
                <a:spcPct val="0"/>
              </a:spcBef>
            </a:pPr>
            <a:fld id="{EE3EDD75-4DC2-4C10-8177-322E17FC236C}" type="slidenum">
              <a:rPr altLang="de-DE" sz="1300" smtClean="0">
                <a:ln>
                  <a:noFill/>
                </a:ln>
                <a:solidFill>
                  <a:srgbClr val="000000"/>
                </a:solidFill>
                <a:latin typeface="Times New Roman" panose="02020603050405020304" pitchFamily="18" charset="0"/>
                <a:sym typeface="Wingdings" panose="05000000000000000000" pitchFamily="2" charset="2"/>
              </a:rPr>
              <a:pPr eaLnBrk="0" hangingPunct="0">
                <a:spcBef>
                  <a:spcPct val="0"/>
                </a:spcBef>
              </a:pPr>
              <a:t>6</a:t>
            </a:fld>
            <a:endParaRPr altLang="de-DE" sz="1300">
              <a:ln>
                <a:noFill/>
              </a:ln>
              <a:solidFill>
                <a:srgbClr val="000000"/>
              </a:solidFill>
              <a:latin typeface="Times New Roman" panose="02020603050405020304" pitchFamily="18" charset="0"/>
              <a:sym typeface="Wingdings" panose="05000000000000000000" pitchFamily="2" charset="2"/>
            </a:endParaRPr>
          </a:p>
        </p:txBody>
      </p:sp>
      <p:sp>
        <p:nvSpPr>
          <p:cNvPr id="15363" name="Rectangle 2">
            <a:extLst>
              <a:ext uri="{FF2B5EF4-FFF2-40B4-BE49-F238E27FC236}">
                <a16:creationId xmlns:a16="http://schemas.microsoft.com/office/drawing/2014/main" id="{A5F647C0-BEC1-4B6A-B53B-8971D60AD566}"/>
              </a:ext>
            </a:extLst>
          </p:cNvPr>
          <p:cNvSpPr>
            <a:spLocks noGrp="1" noRot="1" noChangeAspect="1" noChangeArrowheads="1" noTextEdit="1"/>
          </p:cNvSpPr>
          <p:nvPr>
            <p:ph type="sldImg"/>
          </p:nvPr>
        </p:nvSpPr>
        <p:spPr>
          <a:solidFill>
            <a:srgbClr val="FFFFFF"/>
          </a:solidFill>
          <a:ln cap="flat">
            <a:headEnd type="none" w="med" len="med"/>
            <a:tailEnd type="none" w="med" len="med"/>
          </a:ln>
        </p:spPr>
      </p:sp>
      <p:sp>
        <p:nvSpPr>
          <p:cNvPr id="15364" name="Rectangle 3">
            <a:extLst>
              <a:ext uri="{FF2B5EF4-FFF2-40B4-BE49-F238E27FC236}">
                <a16:creationId xmlns:a16="http://schemas.microsoft.com/office/drawing/2014/main" id="{AFC0C2AD-0211-4E2A-B7CD-7DBA46F7FB91}"/>
              </a:ext>
            </a:extLst>
          </p:cNvPr>
          <p:cNvSpPr>
            <a:spLocks noGrp="1" noChangeArrowheads="1"/>
          </p:cNvSpPr>
          <p:nvPr>
            <p:ph type="body" idx="1"/>
          </p:nvPr>
        </p:nvSpPr>
        <p:spPr>
          <a:solidFill>
            <a:srgbClr val="FFFFFF"/>
          </a:solidFill>
          <a:ln algn="ctr">
            <a:solidFill>
              <a:srgbClr val="000000"/>
            </a:solid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de-DE" altLang="de-DE">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831126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865270-A30D-4209-AAF4-48D248138456}"/>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endParaRPr lang="de-AT"/>
          </a:p>
        </p:txBody>
      </p:sp>
      <p:sp>
        <p:nvSpPr>
          <p:cNvPr id="3" name="Untertitel 2">
            <a:extLst>
              <a:ext uri="{FF2B5EF4-FFF2-40B4-BE49-F238E27FC236}">
                <a16:creationId xmlns:a16="http://schemas.microsoft.com/office/drawing/2014/main" id="{D3F90AD6-907A-4638-BC5F-A3C0F1894AD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5C9C7BE7-B98A-4C1E-A68F-0E5566CE0A5A}"/>
              </a:ext>
            </a:extLst>
          </p:cNvPr>
          <p:cNvSpPr>
            <a:spLocks noGrp="1"/>
          </p:cNvSpPr>
          <p:nvPr>
            <p:ph type="dt" sz="half" idx="10"/>
          </p:nvPr>
        </p:nvSpPr>
        <p:spPr/>
        <p:txBody>
          <a:bodyPr/>
          <a:lstStyle>
            <a:lvl1pPr>
              <a:defRPr/>
            </a:lvl1pPr>
          </a:lstStyle>
          <a:p>
            <a:pPr>
              <a:defRPr/>
            </a:pPr>
            <a:r>
              <a:rPr lang="de-DE" altLang="de-DE"/>
              <a:t>Stand:01.10.2018 </a:t>
            </a:r>
          </a:p>
        </p:txBody>
      </p:sp>
      <p:sp>
        <p:nvSpPr>
          <p:cNvPr id="5" name="Fußzeilenplatzhalter 4">
            <a:extLst>
              <a:ext uri="{FF2B5EF4-FFF2-40B4-BE49-F238E27FC236}">
                <a16:creationId xmlns:a16="http://schemas.microsoft.com/office/drawing/2014/main" id="{D39A5BD7-402B-47B3-A933-4D0FD7AA7737}"/>
              </a:ext>
            </a:extLst>
          </p:cNvPr>
          <p:cNvSpPr>
            <a:spLocks noGrp="1"/>
          </p:cNvSpPr>
          <p:nvPr>
            <p:ph type="ftr" sz="quarter" idx="11"/>
          </p:nvPr>
        </p:nvSpPr>
        <p:spPr/>
        <p:txBody>
          <a:bodyPr/>
          <a:lstStyle>
            <a:lvl1pPr>
              <a:defRPr/>
            </a:lvl1pPr>
          </a:lstStyle>
          <a:p>
            <a:pPr>
              <a:defRPr/>
            </a:pPr>
            <a:r>
              <a:rPr lang="de-DE" altLang="de-DE"/>
              <a:t>Erstellt  F.Stenzel, geändert Alfred Moser stellv. LSRO Bayern unter Mitarbeit von IFI-Vizepräsident Sport, Karl Rosenberger u. IFI Prüfstellenleiter Max Moritz</a:t>
            </a:r>
          </a:p>
        </p:txBody>
      </p:sp>
      <p:sp>
        <p:nvSpPr>
          <p:cNvPr id="6" name="Foliennummernplatzhalter 5">
            <a:extLst>
              <a:ext uri="{FF2B5EF4-FFF2-40B4-BE49-F238E27FC236}">
                <a16:creationId xmlns:a16="http://schemas.microsoft.com/office/drawing/2014/main" id="{628126E0-7554-4F3D-9617-F010C0E6FCA8}"/>
              </a:ext>
            </a:extLst>
          </p:cNvPr>
          <p:cNvSpPr>
            <a:spLocks noGrp="1"/>
          </p:cNvSpPr>
          <p:nvPr>
            <p:ph type="sldNum" sz="quarter" idx="12"/>
          </p:nvPr>
        </p:nvSpPr>
        <p:spPr/>
        <p:txBody>
          <a:bodyPr/>
          <a:lstStyle>
            <a:lvl1pPr>
              <a:defRPr/>
            </a:lvl1pPr>
          </a:lstStyle>
          <a:p>
            <a:pPr>
              <a:defRPr/>
            </a:pPr>
            <a:fld id="{32838659-1E51-4E6A-8730-B004555D5701}" type="slidenum">
              <a:rPr lang="de-AT" altLang="de-DE"/>
              <a:pPr>
                <a:defRPr/>
              </a:pPr>
              <a:t>‹Nr.›</a:t>
            </a:fld>
            <a:endParaRPr lang="de-AT" altLang="de-DE"/>
          </a:p>
        </p:txBody>
      </p:sp>
    </p:spTree>
    <p:extLst>
      <p:ext uri="{BB962C8B-B14F-4D97-AF65-F5344CB8AC3E}">
        <p14:creationId xmlns:p14="http://schemas.microsoft.com/office/powerpoint/2010/main" val="1146093787"/>
      </p:ext>
    </p:extLst>
  </p:cSld>
  <p:clrMapOvr>
    <a:masterClrMapping/>
  </p:clrMapOvr>
  <p:transition>
    <p:wheel spokes="3"/>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297CE-7FAD-4817-AE00-33CA306EB823}"/>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96C01EF3-BF98-453C-B8A3-4114316ADA8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CFA0DFEC-88ED-4C28-8975-C6B28A1C8D91}"/>
              </a:ext>
            </a:extLst>
          </p:cNvPr>
          <p:cNvSpPr>
            <a:spLocks noGrp="1"/>
          </p:cNvSpPr>
          <p:nvPr>
            <p:ph type="dt" sz="half" idx="10"/>
          </p:nvPr>
        </p:nvSpPr>
        <p:spPr/>
        <p:txBody>
          <a:bodyPr/>
          <a:lstStyle>
            <a:lvl1pPr>
              <a:defRPr/>
            </a:lvl1pPr>
          </a:lstStyle>
          <a:p>
            <a:pPr>
              <a:defRPr/>
            </a:pPr>
            <a:r>
              <a:rPr lang="de-DE"/>
              <a:t>Stand:01.10.2018 </a:t>
            </a:r>
          </a:p>
        </p:txBody>
      </p:sp>
      <p:sp>
        <p:nvSpPr>
          <p:cNvPr id="5" name="Fußzeilenplatzhalter 4">
            <a:extLst>
              <a:ext uri="{FF2B5EF4-FFF2-40B4-BE49-F238E27FC236}">
                <a16:creationId xmlns:a16="http://schemas.microsoft.com/office/drawing/2014/main" id="{DB00DEDE-246F-41EB-95A4-FDC69087A4D3}"/>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6" name="Foliennummernplatzhalter 5">
            <a:extLst>
              <a:ext uri="{FF2B5EF4-FFF2-40B4-BE49-F238E27FC236}">
                <a16:creationId xmlns:a16="http://schemas.microsoft.com/office/drawing/2014/main" id="{70543BAF-8F70-4F56-8BC4-5B28646DF753}"/>
              </a:ext>
            </a:extLst>
          </p:cNvPr>
          <p:cNvSpPr>
            <a:spLocks noGrp="1"/>
          </p:cNvSpPr>
          <p:nvPr>
            <p:ph type="sldNum" sz="quarter" idx="12"/>
          </p:nvPr>
        </p:nvSpPr>
        <p:spPr/>
        <p:txBody>
          <a:bodyPr/>
          <a:lstStyle>
            <a:lvl1pPr>
              <a:defRPr/>
            </a:lvl1pPr>
          </a:lstStyle>
          <a:p>
            <a:pPr>
              <a:defRPr/>
            </a:pPr>
            <a:fld id="{71147859-3E74-4FC9-B648-90D48C36BAC9}" type="slidenum">
              <a:rPr lang="de-AT" altLang="de-DE"/>
              <a:pPr>
                <a:defRPr/>
              </a:pPr>
              <a:t>‹Nr.›</a:t>
            </a:fld>
            <a:endParaRPr lang="de-AT" altLang="de-DE"/>
          </a:p>
        </p:txBody>
      </p:sp>
    </p:spTree>
    <p:extLst>
      <p:ext uri="{BB962C8B-B14F-4D97-AF65-F5344CB8AC3E}">
        <p14:creationId xmlns:p14="http://schemas.microsoft.com/office/powerpoint/2010/main" val="4261871247"/>
      </p:ext>
    </p:extLst>
  </p:cSld>
  <p:clrMapOvr>
    <a:masterClrMapping/>
  </p:clrMapOvr>
  <p:transition>
    <p:wheel spokes="3"/>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6DA5553-66A4-4BB6-8880-3E11AAE535DE}"/>
              </a:ext>
            </a:extLst>
          </p:cNvPr>
          <p:cNvSpPr>
            <a:spLocks noGrp="1"/>
          </p:cNvSpPr>
          <p:nvPr>
            <p:ph type="title" orient="vert"/>
          </p:nvPr>
        </p:nvSpPr>
        <p:spPr>
          <a:xfrm>
            <a:off x="6543675" y="365125"/>
            <a:ext cx="1971675"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B01CCF81-FC3C-4AB5-AE87-E7A102469774}"/>
              </a:ext>
            </a:extLst>
          </p:cNvPr>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809A9AA1-CDC5-4C03-87D6-C1F2599AF6B0}"/>
              </a:ext>
            </a:extLst>
          </p:cNvPr>
          <p:cNvSpPr>
            <a:spLocks noGrp="1"/>
          </p:cNvSpPr>
          <p:nvPr>
            <p:ph type="dt" sz="half" idx="10"/>
          </p:nvPr>
        </p:nvSpPr>
        <p:spPr/>
        <p:txBody>
          <a:bodyPr/>
          <a:lstStyle>
            <a:lvl1pPr>
              <a:defRPr/>
            </a:lvl1pPr>
          </a:lstStyle>
          <a:p>
            <a:pPr>
              <a:defRPr/>
            </a:pPr>
            <a:r>
              <a:rPr lang="de-DE"/>
              <a:t>Stand:01.10.2018 </a:t>
            </a:r>
          </a:p>
        </p:txBody>
      </p:sp>
      <p:sp>
        <p:nvSpPr>
          <p:cNvPr id="5" name="Fußzeilenplatzhalter 4">
            <a:extLst>
              <a:ext uri="{FF2B5EF4-FFF2-40B4-BE49-F238E27FC236}">
                <a16:creationId xmlns:a16="http://schemas.microsoft.com/office/drawing/2014/main" id="{E7AE7ED5-06DB-4022-9E1F-BC9E8011F7F2}"/>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6" name="Foliennummernplatzhalter 5">
            <a:extLst>
              <a:ext uri="{FF2B5EF4-FFF2-40B4-BE49-F238E27FC236}">
                <a16:creationId xmlns:a16="http://schemas.microsoft.com/office/drawing/2014/main" id="{3EC077A8-3F82-4805-A313-B4EC3923290B}"/>
              </a:ext>
            </a:extLst>
          </p:cNvPr>
          <p:cNvSpPr>
            <a:spLocks noGrp="1"/>
          </p:cNvSpPr>
          <p:nvPr>
            <p:ph type="sldNum" sz="quarter" idx="12"/>
          </p:nvPr>
        </p:nvSpPr>
        <p:spPr/>
        <p:txBody>
          <a:bodyPr/>
          <a:lstStyle>
            <a:lvl1pPr>
              <a:defRPr/>
            </a:lvl1pPr>
          </a:lstStyle>
          <a:p>
            <a:pPr>
              <a:defRPr/>
            </a:pPr>
            <a:fld id="{D4C27C63-5B69-406F-B11D-84BBB9E01DE4}" type="slidenum">
              <a:rPr lang="de-AT" altLang="de-DE"/>
              <a:pPr>
                <a:defRPr/>
              </a:pPr>
              <a:t>‹Nr.›</a:t>
            </a:fld>
            <a:endParaRPr lang="de-AT" altLang="de-DE"/>
          </a:p>
        </p:txBody>
      </p:sp>
    </p:spTree>
    <p:extLst>
      <p:ext uri="{BB962C8B-B14F-4D97-AF65-F5344CB8AC3E}">
        <p14:creationId xmlns:p14="http://schemas.microsoft.com/office/powerpoint/2010/main" val="664035211"/>
      </p:ext>
    </p:extLst>
  </p:cSld>
  <p:clrMapOvr>
    <a:masterClrMapping/>
  </p:clrMapOvr>
  <p:transition>
    <p:wheel spokes="3"/>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B5C42E-1E95-4B95-AAFD-77F5D968DEC1}"/>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9C32699-A75B-4C06-A70F-10328523838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130755B-BC70-4FE1-A4A0-F20808EF0990}"/>
              </a:ext>
            </a:extLst>
          </p:cNvPr>
          <p:cNvSpPr>
            <a:spLocks noGrp="1"/>
          </p:cNvSpPr>
          <p:nvPr>
            <p:ph type="dt" sz="half" idx="10"/>
          </p:nvPr>
        </p:nvSpPr>
        <p:spPr/>
        <p:txBody>
          <a:bodyPr/>
          <a:lstStyle>
            <a:lvl1pPr>
              <a:defRPr/>
            </a:lvl1pPr>
          </a:lstStyle>
          <a:p>
            <a:pPr>
              <a:defRPr/>
            </a:pPr>
            <a:r>
              <a:rPr lang="de-DE"/>
              <a:t>Stand:01.10.2018 </a:t>
            </a:r>
          </a:p>
        </p:txBody>
      </p:sp>
      <p:sp>
        <p:nvSpPr>
          <p:cNvPr id="5" name="Fußzeilenplatzhalter 4">
            <a:extLst>
              <a:ext uri="{FF2B5EF4-FFF2-40B4-BE49-F238E27FC236}">
                <a16:creationId xmlns:a16="http://schemas.microsoft.com/office/drawing/2014/main" id="{149D88EB-2395-47F9-AA15-076EC35683C3}"/>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6" name="Foliennummernplatzhalter 5">
            <a:extLst>
              <a:ext uri="{FF2B5EF4-FFF2-40B4-BE49-F238E27FC236}">
                <a16:creationId xmlns:a16="http://schemas.microsoft.com/office/drawing/2014/main" id="{D11BF174-D8E3-4875-A84F-AC9979705B0A}"/>
              </a:ext>
            </a:extLst>
          </p:cNvPr>
          <p:cNvSpPr>
            <a:spLocks noGrp="1"/>
          </p:cNvSpPr>
          <p:nvPr>
            <p:ph type="sldNum" sz="quarter" idx="12"/>
          </p:nvPr>
        </p:nvSpPr>
        <p:spPr/>
        <p:txBody>
          <a:bodyPr/>
          <a:lstStyle>
            <a:lvl1pPr>
              <a:defRPr/>
            </a:lvl1pPr>
          </a:lstStyle>
          <a:p>
            <a:pPr>
              <a:defRPr/>
            </a:pPr>
            <a:fld id="{BD5D8DF2-A6A4-4547-9251-9E60D798C0A2}" type="slidenum">
              <a:rPr lang="de-AT" altLang="de-DE"/>
              <a:pPr>
                <a:defRPr/>
              </a:pPr>
              <a:t>‹Nr.›</a:t>
            </a:fld>
            <a:endParaRPr lang="de-AT" altLang="de-DE"/>
          </a:p>
        </p:txBody>
      </p:sp>
    </p:spTree>
    <p:extLst>
      <p:ext uri="{BB962C8B-B14F-4D97-AF65-F5344CB8AC3E}">
        <p14:creationId xmlns:p14="http://schemas.microsoft.com/office/powerpoint/2010/main" val="4259770261"/>
      </p:ext>
    </p:extLst>
  </p:cSld>
  <p:clrMapOvr>
    <a:masterClrMapping/>
  </p:clrMapOvr>
  <p:transition>
    <p:wheel spokes="3"/>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21584C-22B7-494B-AD31-C40E209AB956}"/>
              </a:ext>
            </a:extLst>
          </p:cNvPr>
          <p:cNvSpPr>
            <a:spLocks noGrp="1"/>
          </p:cNvSpPr>
          <p:nvPr>
            <p:ph type="title"/>
          </p:nvPr>
        </p:nvSpPr>
        <p:spPr>
          <a:xfrm>
            <a:off x="623888" y="1709739"/>
            <a:ext cx="7886700" cy="2852737"/>
          </a:xfrm>
        </p:spPr>
        <p:txBody>
          <a:bodyPr anchor="b"/>
          <a:lstStyle>
            <a:lvl1pPr>
              <a:defRPr sz="4500"/>
            </a:lvl1pPr>
          </a:lstStyle>
          <a:p>
            <a:r>
              <a:rPr lang="de-DE"/>
              <a:t>Mastertitelformat bearbeiten</a:t>
            </a:r>
            <a:endParaRPr lang="de-AT"/>
          </a:p>
        </p:txBody>
      </p:sp>
      <p:sp>
        <p:nvSpPr>
          <p:cNvPr id="3" name="Textplatzhalter 2">
            <a:extLst>
              <a:ext uri="{FF2B5EF4-FFF2-40B4-BE49-F238E27FC236}">
                <a16:creationId xmlns:a16="http://schemas.microsoft.com/office/drawing/2014/main" id="{2488793E-0950-4975-AAA8-D3BD0B17BB2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5D5501A-187C-4147-B53F-2B0E358D7539}"/>
              </a:ext>
            </a:extLst>
          </p:cNvPr>
          <p:cNvSpPr>
            <a:spLocks noGrp="1"/>
          </p:cNvSpPr>
          <p:nvPr>
            <p:ph type="dt" sz="half" idx="10"/>
          </p:nvPr>
        </p:nvSpPr>
        <p:spPr/>
        <p:txBody>
          <a:bodyPr/>
          <a:lstStyle>
            <a:lvl1pPr>
              <a:defRPr/>
            </a:lvl1pPr>
          </a:lstStyle>
          <a:p>
            <a:pPr>
              <a:defRPr/>
            </a:pPr>
            <a:r>
              <a:rPr lang="de-DE" altLang="de-DE"/>
              <a:t>Stand:01.10.2018 </a:t>
            </a:r>
          </a:p>
        </p:txBody>
      </p:sp>
      <p:sp>
        <p:nvSpPr>
          <p:cNvPr id="5" name="Fußzeilenplatzhalter 4">
            <a:extLst>
              <a:ext uri="{FF2B5EF4-FFF2-40B4-BE49-F238E27FC236}">
                <a16:creationId xmlns:a16="http://schemas.microsoft.com/office/drawing/2014/main" id="{7E330AAE-CCEB-46F4-9D10-9FB08B1D7468}"/>
              </a:ext>
            </a:extLst>
          </p:cNvPr>
          <p:cNvSpPr>
            <a:spLocks noGrp="1"/>
          </p:cNvSpPr>
          <p:nvPr>
            <p:ph type="ftr" sz="quarter" idx="11"/>
          </p:nvPr>
        </p:nvSpPr>
        <p:spPr/>
        <p:txBody>
          <a:bodyPr/>
          <a:lstStyle>
            <a:lvl1pPr>
              <a:defRPr/>
            </a:lvl1pPr>
          </a:lstStyle>
          <a:p>
            <a:pPr>
              <a:defRPr/>
            </a:pPr>
            <a:r>
              <a:rPr lang="de-DE" altLang="de-DE"/>
              <a:t>Erstellt  F.Stenzel, geändert Alfred Moser stellv. LSRO Bayern unter Mitarbeit von IFI-Vizepräsident Sport, Karl Rosenberger u. IFI Prüfstellenleiter Max Moritz</a:t>
            </a:r>
          </a:p>
        </p:txBody>
      </p:sp>
      <p:sp>
        <p:nvSpPr>
          <p:cNvPr id="6" name="Foliennummernplatzhalter 5">
            <a:extLst>
              <a:ext uri="{FF2B5EF4-FFF2-40B4-BE49-F238E27FC236}">
                <a16:creationId xmlns:a16="http://schemas.microsoft.com/office/drawing/2014/main" id="{D6389819-C4D7-44D3-AAB6-02DE3F9E566F}"/>
              </a:ext>
            </a:extLst>
          </p:cNvPr>
          <p:cNvSpPr>
            <a:spLocks noGrp="1"/>
          </p:cNvSpPr>
          <p:nvPr>
            <p:ph type="sldNum" sz="quarter" idx="12"/>
          </p:nvPr>
        </p:nvSpPr>
        <p:spPr/>
        <p:txBody>
          <a:bodyPr/>
          <a:lstStyle>
            <a:lvl1pPr>
              <a:defRPr/>
            </a:lvl1pPr>
          </a:lstStyle>
          <a:p>
            <a:pPr>
              <a:defRPr/>
            </a:pPr>
            <a:fld id="{659AF8C0-7370-4478-ACEE-3D177D6F1FA0}" type="slidenum">
              <a:rPr lang="de-AT" altLang="de-DE"/>
              <a:pPr>
                <a:defRPr/>
              </a:pPr>
              <a:t>‹Nr.›</a:t>
            </a:fld>
            <a:endParaRPr lang="de-AT" altLang="de-DE"/>
          </a:p>
        </p:txBody>
      </p:sp>
    </p:spTree>
    <p:extLst>
      <p:ext uri="{BB962C8B-B14F-4D97-AF65-F5344CB8AC3E}">
        <p14:creationId xmlns:p14="http://schemas.microsoft.com/office/powerpoint/2010/main" val="2556305148"/>
      </p:ext>
    </p:extLst>
  </p:cSld>
  <p:clrMapOvr>
    <a:masterClrMapping/>
  </p:clrMapOvr>
  <p:transition>
    <p:wheel spokes="3"/>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872D3-0EBB-4C87-80E4-88BBCBE304AC}"/>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68067611-3089-44F5-B31B-7D42D7F7492F}"/>
              </a:ext>
            </a:extLst>
          </p:cNvPr>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DD05A904-CED5-4D70-9911-501C41DA4DD0}"/>
              </a:ext>
            </a:extLst>
          </p:cNvPr>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BD9168CF-205F-4EF4-96C2-15C8E2C175EB}"/>
              </a:ext>
            </a:extLst>
          </p:cNvPr>
          <p:cNvSpPr>
            <a:spLocks noGrp="1"/>
          </p:cNvSpPr>
          <p:nvPr>
            <p:ph type="dt" sz="half" idx="10"/>
          </p:nvPr>
        </p:nvSpPr>
        <p:spPr/>
        <p:txBody>
          <a:bodyPr/>
          <a:lstStyle>
            <a:lvl1pPr>
              <a:defRPr/>
            </a:lvl1pPr>
          </a:lstStyle>
          <a:p>
            <a:pPr>
              <a:defRPr/>
            </a:pPr>
            <a:r>
              <a:rPr lang="de-DE"/>
              <a:t>Stand:01.10.2018 </a:t>
            </a:r>
          </a:p>
        </p:txBody>
      </p:sp>
      <p:sp>
        <p:nvSpPr>
          <p:cNvPr id="6" name="Fußzeilenplatzhalter 5">
            <a:extLst>
              <a:ext uri="{FF2B5EF4-FFF2-40B4-BE49-F238E27FC236}">
                <a16:creationId xmlns:a16="http://schemas.microsoft.com/office/drawing/2014/main" id="{6FCD6F6C-A844-422E-9048-3CDB96A3BA41}"/>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7" name="Foliennummernplatzhalter 6">
            <a:extLst>
              <a:ext uri="{FF2B5EF4-FFF2-40B4-BE49-F238E27FC236}">
                <a16:creationId xmlns:a16="http://schemas.microsoft.com/office/drawing/2014/main" id="{8338C342-472B-4311-A0DD-1811F6127513}"/>
              </a:ext>
            </a:extLst>
          </p:cNvPr>
          <p:cNvSpPr>
            <a:spLocks noGrp="1"/>
          </p:cNvSpPr>
          <p:nvPr>
            <p:ph type="sldNum" sz="quarter" idx="12"/>
          </p:nvPr>
        </p:nvSpPr>
        <p:spPr/>
        <p:txBody>
          <a:bodyPr/>
          <a:lstStyle>
            <a:lvl1pPr>
              <a:defRPr/>
            </a:lvl1pPr>
          </a:lstStyle>
          <a:p>
            <a:pPr>
              <a:defRPr/>
            </a:pPr>
            <a:fld id="{DE1B3085-51D8-4825-9210-9C28B3E8C3FF}" type="slidenum">
              <a:rPr lang="de-AT" altLang="de-DE"/>
              <a:pPr>
                <a:defRPr/>
              </a:pPr>
              <a:t>‹Nr.›</a:t>
            </a:fld>
            <a:endParaRPr lang="de-AT" altLang="de-DE"/>
          </a:p>
        </p:txBody>
      </p:sp>
    </p:spTree>
    <p:extLst>
      <p:ext uri="{BB962C8B-B14F-4D97-AF65-F5344CB8AC3E}">
        <p14:creationId xmlns:p14="http://schemas.microsoft.com/office/powerpoint/2010/main" val="96428392"/>
      </p:ext>
    </p:extLst>
  </p:cSld>
  <p:clrMapOvr>
    <a:masterClrMapping/>
  </p:clrMapOvr>
  <p:transition>
    <p:wheel spokes="3"/>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D4D89B-E36C-4F4E-90CF-78ED11787699}"/>
              </a:ext>
            </a:extLst>
          </p:cNvPr>
          <p:cNvSpPr>
            <a:spLocks noGrp="1"/>
          </p:cNvSpPr>
          <p:nvPr>
            <p:ph type="title"/>
          </p:nvPr>
        </p:nvSpPr>
        <p:spPr>
          <a:xfrm>
            <a:off x="629841" y="365126"/>
            <a:ext cx="78867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BFE2AD20-C774-4E4F-9CEC-52ADB74F618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C4DC00B8-C9B8-4FCA-960B-E231B5E1280A}"/>
              </a:ext>
            </a:extLst>
          </p:cNvPr>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F08C27FE-D809-4836-83F0-C58D851AB75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9FF05C75-F966-423C-83FA-5DD289905E35}"/>
              </a:ext>
            </a:extLst>
          </p:cNvPr>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50406726-9F80-4733-9616-994D080B416F}"/>
              </a:ext>
            </a:extLst>
          </p:cNvPr>
          <p:cNvSpPr>
            <a:spLocks noGrp="1"/>
          </p:cNvSpPr>
          <p:nvPr>
            <p:ph type="dt" sz="half" idx="10"/>
          </p:nvPr>
        </p:nvSpPr>
        <p:spPr/>
        <p:txBody>
          <a:bodyPr/>
          <a:lstStyle>
            <a:lvl1pPr>
              <a:defRPr/>
            </a:lvl1pPr>
          </a:lstStyle>
          <a:p>
            <a:pPr>
              <a:defRPr/>
            </a:pPr>
            <a:r>
              <a:rPr lang="de-DE"/>
              <a:t>Stand:01.10.2018 </a:t>
            </a:r>
          </a:p>
        </p:txBody>
      </p:sp>
      <p:sp>
        <p:nvSpPr>
          <p:cNvPr id="8" name="Fußzeilenplatzhalter 7">
            <a:extLst>
              <a:ext uri="{FF2B5EF4-FFF2-40B4-BE49-F238E27FC236}">
                <a16:creationId xmlns:a16="http://schemas.microsoft.com/office/drawing/2014/main" id="{916F68F3-85DC-4F94-8C3B-8493D714CB08}"/>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9" name="Foliennummernplatzhalter 8">
            <a:extLst>
              <a:ext uri="{FF2B5EF4-FFF2-40B4-BE49-F238E27FC236}">
                <a16:creationId xmlns:a16="http://schemas.microsoft.com/office/drawing/2014/main" id="{1415CFE3-6E29-4F3B-9DA1-2C868ADB7933}"/>
              </a:ext>
            </a:extLst>
          </p:cNvPr>
          <p:cNvSpPr>
            <a:spLocks noGrp="1"/>
          </p:cNvSpPr>
          <p:nvPr>
            <p:ph type="sldNum" sz="quarter" idx="12"/>
          </p:nvPr>
        </p:nvSpPr>
        <p:spPr/>
        <p:txBody>
          <a:bodyPr/>
          <a:lstStyle>
            <a:lvl1pPr>
              <a:defRPr/>
            </a:lvl1pPr>
          </a:lstStyle>
          <a:p>
            <a:pPr>
              <a:defRPr/>
            </a:pPr>
            <a:fld id="{DE9BBEA3-DC81-46BB-8DCC-CF6A78B541CF}" type="slidenum">
              <a:rPr lang="de-AT" altLang="de-DE"/>
              <a:pPr>
                <a:defRPr/>
              </a:pPr>
              <a:t>‹Nr.›</a:t>
            </a:fld>
            <a:endParaRPr lang="de-AT" altLang="de-DE"/>
          </a:p>
        </p:txBody>
      </p:sp>
    </p:spTree>
    <p:extLst>
      <p:ext uri="{BB962C8B-B14F-4D97-AF65-F5344CB8AC3E}">
        <p14:creationId xmlns:p14="http://schemas.microsoft.com/office/powerpoint/2010/main" val="2477627793"/>
      </p:ext>
    </p:extLst>
  </p:cSld>
  <p:clrMapOvr>
    <a:masterClrMapping/>
  </p:clrMapOvr>
  <p:transition>
    <p:wheel spokes="3"/>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6C0824-BD76-4A94-924B-88D38468571A}"/>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F835C125-83E9-4B22-843A-1A094794F93B}"/>
              </a:ext>
            </a:extLst>
          </p:cNvPr>
          <p:cNvSpPr>
            <a:spLocks noGrp="1"/>
          </p:cNvSpPr>
          <p:nvPr>
            <p:ph type="dt" sz="half" idx="10"/>
          </p:nvPr>
        </p:nvSpPr>
        <p:spPr/>
        <p:txBody>
          <a:bodyPr/>
          <a:lstStyle>
            <a:lvl1pPr>
              <a:defRPr/>
            </a:lvl1pPr>
          </a:lstStyle>
          <a:p>
            <a:pPr>
              <a:defRPr/>
            </a:pPr>
            <a:r>
              <a:rPr lang="de-DE"/>
              <a:t>Stand:01.10.2018 </a:t>
            </a:r>
          </a:p>
        </p:txBody>
      </p:sp>
      <p:sp>
        <p:nvSpPr>
          <p:cNvPr id="4" name="Fußzeilenplatzhalter 3">
            <a:extLst>
              <a:ext uri="{FF2B5EF4-FFF2-40B4-BE49-F238E27FC236}">
                <a16:creationId xmlns:a16="http://schemas.microsoft.com/office/drawing/2014/main" id="{942F15F9-B203-400F-A68B-0CDF6C769B70}"/>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5" name="Foliennummernplatzhalter 4">
            <a:extLst>
              <a:ext uri="{FF2B5EF4-FFF2-40B4-BE49-F238E27FC236}">
                <a16:creationId xmlns:a16="http://schemas.microsoft.com/office/drawing/2014/main" id="{E7A80CEB-DDFC-4F22-907E-BEBE458F2952}"/>
              </a:ext>
            </a:extLst>
          </p:cNvPr>
          <p:cNvSpPr>
            <a:spLocks noGrp="1"/>
          </p:cNvSpPr>
          <p:nvPr>
            <p:ph type="sldNum" sz="quarter" idx="12"/>
          </p:nvPr>
        </p:nvSpPr>
        <p:spPr/>
        <p:txBody>
          <a:bodyPr/>
          <a:lstStyle>
            <a:lvl1pPr>
              <a:defRPr/>
            </a:lvl1pPr>
          </a:lstStyle>
          <a:p>
            <a:pPr>
              <a:defRPr/>
            </a:pPr>
            <a:fld id="{C705A04E-6DAE-4E22-B753-ECE54249EE0B}" type="slidenum">
              <a:rPr lang="de-AT" altLang="de-DE"/>
              <a:pPr>
                <a:defRPr/>
              </a:pPr>
              <a:t>‹Nr.›</a:t>
            </a:fld>
            <a:endParaRPr lang="de-AT" altLang="de-DE"/>
          </a:p>
        </p:txBody>
      </p:sp>
    </p:spTree>
    <p:extLst>
      <p:ext uri="{BB962C8B-B14F-4D97-AF65-F5344CB8AC3E}">
        <p14:creationId xmlns:p14="http://schemas.microsoft.com/office/powerpoint/2010/main" val="951786551"/>
      </p:ext>
    </p:extLst>
  </p:cSld>
  <p:clrMapOvr>
    <a:masterClrMapping/>
  </p:clrMapOvr>
  <p:transition>
    <p:wheel spokes="3"/>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91F6B1C-F156-49C8-B76E-C1A7D4353D21}"/>
              </a:ext>
            </a:extLst>
          </p:cNvPr>
          <p:cNvSpPr>
            <a:spLocks noGrp="1"/>
          </p:cNvSpPr>
          <p:nvPr>
            <p:ph type="dt" sz="half" idx="10"/>
          </p:nvPr>
        </p:nvSpPr>
        <p:spPr/>
        <p:txBody>
          <a:bodyPr/>
          <a:lstStyle>
            <a:lvl1pPr>
              <a:defRPr/>
            </a:lvl1pPr>
          </a:lstStyle>
          <a:p>
            <a:pPr>
              <a:defRPr/>
            </a:pPr>
            <a:r>
              <a:rPr lang="de-DE"/>
              <a:t>Stand:01.10.2018 </a:t>
            </a:r>
          </a:p>
        </p:txBody>
      </p:sp>
      <p:sp>
        <p:nvSpPr>
          <p:cNvPr id="3" name="Fußzeilenplatzhalter 2">
            <a:extLst>
              <a:ext uri="{FF2B5EF4-FFF2-40B4-BE49-F238E27FC236}">
                <a16:creationId xmlns:a16="http://schemas.microsoft.com/office/drawing/2014/main" id="{5D8B6F50-1DD6-4A42-820E-C3900910E6C4}"/>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4" name="Foliennummernplatzhalter 3">
            <a:extLst>
              <a:ext uri="{FF2B5EF4-FFF2-40B4-BE49-F238E27FC236}">
                <a16:creationId xmlns:a16="http://schemas.microsoft.com/office/drawing/2014/main" id="{96E9C306-8423-4309-A63B-B0F27B7E7D22}"/>
              </a:ext>
            </a:extLst>
          </p:cNvPr>
          <p:cNvSpPr>
            <a:spLocks noGrp="1"/>
          </p:cNvSpPr>
          <p:nvPr>
            <p:ph type="sldNum" sz="quarter" idx="12"/>
          </p:nvPr>
        </p:nvSpPr>
        <p:spPr/>
        <p:txBody>
          <a:bodyPr/>
          <a:lstStyle>
            <a:lvl1pPr>
              <a:defRPr/>
            </a:lvl1pPr>
          </a:lstStyle>
          <a:p>
            <a:pPr>
              <a:defRPr/>
            </a:pPr>
            <a:fld id="{F5006193-19D3-4E3D-A801-57E3D9B5D2EF}" type="slidenum">
              <a:rPr lang="de-AT" altLang="de-DE"/>
              <a:pPr>
                <a:defRPr/>
              </a:pPr>
              <a:t>‹Nr.›</a:t>
            </a:fld>
            <a:endParaRPr lang="de-AT" altLang="de-DE"/>
          </a:p>
        </p:txBody>
      </p:sp>
    </p:spTree>
    <p:extLst>
      <p:ext uri="{BB962C8B-B14F-4D97-AF65-F5344CB8AC3E}">
        <p14:creationId xmlns:p14="http://schemas.microsoft.com/office/powerpoint/2010/main" val="3363760732"/>
      </p:ext>
    </p:extLst>
  </p:cSld>
  <p:clrMapOvr>
    <a:masterClrMapping/>
  </p:clrMapOvr>
  <p:transition>
    <p:wheel spokes="3"/>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E502DA-0CFD-46BC-93BF-C033457CDC43}"/>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5107DB66-FE02-4B4A-B0C7-6394E3EB33E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B824130C-2809-4DCD-97CF-2AF2962E36F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F59B3051-7EA3-4966-B450-0D9F7831ADF7}"/>
              </a:ext>
            </a:extLst>
          </p:cNvPr>
          <p:cNvSpPr>
            <a:spLocks noGrp="1"/>
          </p:cNvSpPr>
          <p:nvPr>
            <p:ph type="dt" sz="half" idx="10"/>
          </p:nvPr>
        </p:nvSpPr>
        <p:spPr/>
        <p:txBody>
          <a:bodyPr/>
          <a:lstStyle>
            <a:lvl1pPr>
              <a:defRPr/>
            </a:lvl1pPr>
          </a:lstStyle>
          <a:p>
            <a:pPr>
              <a:defRPr/>
            </a:pPr>
            <a:r>
              <a:rPr lang="de-DE"/>
              <a:t>Stand:01.10.2018 </a:t>
            </a:r>
          </a:p>
        </p:txBody>
      </p:sp>
      <p:sp>
        <p:nvSpPr>
          <p:cNvPr id="6" name="Fußzeilenplatzhalter 5">
            <a:extLst>
              <a:ext uri="{FF2B5EF4-FFF2-40B4-BE49-F238E27FC236}">
                <a16:creationId xmlns:a16="http://schemas.microsoft.com/office/drawing/2014/main" id="{B4BB7898-F563-4F08-B88C-F319C062387D}"/>
              </a:ext>
            </a:extLst>
          </p:cNvPr>
          <p:cNvSpPr>
            <a:spLocks noGrp="1"/>
          </p:cNvSpPr>
          <p:nvPr>
            <p:ph type="ftr" sz="quarter" idx="11"/>
          </p:nvPr>
        </p:nvSpPr>
        <p:spPr/>
        <p:txBody>
          <a:bodyPr/>
          <a:lstStyle>
            <a:lvl1pPr>
              <a:defRPr/>
            </a:lvl1pPr>
          </a:lstStyle>
          <a:p>
            <a:pPr>
              <a:defRPr/>
            </a:pPr>
            <a:r>
              <a:rPr lang="de-DE"/>
              <a:t>Erstellt  F.Stenzel, geändert Alfred Moser stellv. LSRO Bayern unter Mitarbeit von IFI-Vizepräsident Sport, Karl Rosenberger u. IFI Prüfstellenleiter Max Moritz</a:t>
            </a:r>
          </a:p>
        </p:txBody>
      </p:sp>
      <p:sp>
        <p:nvSpPr>
          <p:cNvPr id="7" name="Foliennummernplatzhalter 6">
            <a:extLst>
              <a:ext uri="{FF2B5EF4-FFF2-40B4-BE49-F238E27FC236}">
                <a16:creationId xmlns:a16="http://schemas.microsoft.com/office/drawing/2014/main" id="{A06C97CF-1AE4-427A-9DC1-32B5CE67ADFF}"/>
              </a:ext>
            </a:extLst>
          </p:cNvPr>
          <p:cNvSpPr>
            <a:spLocks noGrp="1"/>
          </p:cNvSpPr>
          <p:nvPr>
            <p:ph type="sldNum" sz="quarter" idx="12"/>
          </p:nvPr>
        </p:nvSpPr>
        <p:spPr/>
        <p:txBody>
          <a:bodyPr/>
          <a:lstStyle>
            <a:lvl1pPr>
              <a:defRPr/>
            </a:lvl1pPr>
          </a:lstStyle>
          <a:p>
            <a:pPr>
              <a:defRPr/>
            </a:pPr>
            <a:fld id="{A65B791F-35F6-4D3C-9BCA-BC343977F74C}" type="slidenum">
              <a:rPr lang="de-AT" altLang="de-DE"/>
              <a:pPr>
                <a:defRPr/>
              </a:pPr>
              <a:t>‹Nr.›</a:t>
            </a:fld>
            <a:endParaRPr lang="de-AT" altLang="de-DE"/>
          </a:p>
        </p:txBody>
      </p:sp>
    </p:spTree>
    <p:extLst>
      <p:ext uri="{BB962C8B-B14F-4D97-AF65-F5344CB8AC3E}">
        <p14:creationId xmlns:p14="http://schemas.microsoft.com/office/powerpoint/2010/main" val="414146206"/>
      </p:ext>
    </p:extLst>
  </p:cSld>
  <p:clrMapOvr>
    <a:masterClrMapping/>
  </p:clrMapOvr>
  <p:transition>
    <p:wheel spokes="3"/>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B85728-408B-49D3-B7D1-A1DE42058758}"/>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endParaRPr lang="de-AT"/>
          </a:p>
        </p:txBody>
      </p:sp>
      <p:sp>
        <p:nvSpPr>
          <p:cNvPr id="3" name="Bildplatzhalter 2">
            <a:extLst>
              <a:ext uri="{FF2B5EF4-FFF2-40B4-BE49-F238E27FC236}">
                <a16:creationId xmlns:a16="http://schemas.microsoft.com/office/drawing/2014/main" id="{3A8DA72F-8171-4FBF-B448-E376FC5E20FF}"/>
              </a:ext>
            </a:extLst>
          </p:cNvPr>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de-DE" noProof="0"/>
              <a:t>Bild durch Klicken auf Symbol hinzufügen</a:t>
            </a:r>
            <a:endParaRPr lang="de-AT" noProof="0"/>
          </a:p>
        </p:txBody>
      </p:sp>
      <p:sp>
        <p:nvSpPr>
          <p:cNvPr id="4" name="Textplatzhalter 3">
            <a:extLst>
              <a:ext uri="{FF2B5EF4-FFF2-40B4-BE49-F238E27FC236}">
                <a16:creationId xmlns:a16="http://schemas.microsoft.com/office/drawing/2014/main" id="{AA68B745-3AC2-4B6F-BE4E-46B8FDBAFA5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E462E3D5-234F-4197-B90E-779B3AECB6C1}"/>
              </a:ext>
            </a:extLst>
          </p:cNvPr>
          <p:cNvSpPr>
            <a:spLocks noGrp="1"/>
          </p:cNvSpPr>
          <p:nvPr>
            <p:ph type="dt" sz="half" idx="10"/>
          </p:nvPr>
        </p:nvSpPr>
        <p:spPr/>
        <p:txBody>
          <a:bodyPr/>
          <a:lstStyle>
            <a:lvl1pPr>
              <a:defRPr/>
            </a:lvl1pPr>
          </a:lstStyle>
          <a:p>
            <a:pPr>
              <a:defRPr/>
            </a:pPr>
            <a:r>
              <a:rPr lang="de-DE" altLang="de-DE"/>
              <a:t>Stand:01.10.2018 </a:t>
            </a:r>
          </a:p>
        </p:txBody>
      </p:sp>
      <p:sp>
        <p:nvSpPr>
          <p:cNvPr id="6" name="Fußzeilenplatzhalter 5">
            <a:extLst>
              <a:ext uri="{FF2B5EF4-FFF2-40B4-BE49-F238E27FC236}">
                <a16:creationId xmlns:a16="http://schemas.microsoft.com/office/drawing/2014/main" id="{CDFB8AFB-5DDD-48AC-9DEF-3B816E88211B}"/>
              </a:ext>
            </a:extLst>
          </p:cNvPr>
          <p:cNvSpPr>
            <a:spLocks noGrp="1"/>
          </p:cNvSpPr>
          <p:nvPr>
            <p:ph type="ftr" sz="quarter" idx="11"/>
          </p:nvPr>
        </p:nvSpPr>
        <p:spPr/>
        <p:txBody>
          <a:bodyPr/>
          <a:lstStyle>
            <a:lvl1pPr>
              <a:defRPr/>
            </a:lvl1pPr>
          </a:lstStyle>
          <a:p>
            <a:pPr>
              <a:defRPr/>
            </a:pPr>
            <a:r>
              <a:rPr lang="de-DE" altLang="de-DE"/>
              <a:t>Erstellt  F.Stenzel, geändert Alfred Moser stellv. LSRO Bayern unter Mitarbeit von IFI-Vizepräsident Sport, Karl Rosenberger u. IFI Prüfstellenleiter Max Moritz</a:t>
            </a:r>
          </a:p>
        </p:txBody>
      </p:sp>
      <p:sp>
        <p:nvSpPr>
          <p:cNvPr id="7" name="Foliennummernplatzhalter 6">
            <a:extLst>
              <a:ext uri="{FF2B5EF4-FFF2-40B4-BE49-F238E27FC236}">
                <a16:creationId xmlns:a16="http://schemas.microsoft.com/office/drawing/2014/main" id="{5F09914C-2E6A-4674-A8DB-086885DF29B7}"/>
              </a:ext>
            </a:extLst>
          </p:cNvPr>
          <p:cNvSpPr>
            <a:spLocks noGrp="1"/>
          </p:cNvSpPr>
          <p:nvPr>
            <p:ph type="sldNum" sz="quarter" idx="12"/>
          </p:nvPr>
        </p:nvSpPr>
        <p:spPr/>
        <p:txBody>
          <a:bodyPr/>
          <a:lstStyle>
            <a:lvl1pPr>
              <a:defRPr/>
            </a:lvl1pPr>
          </a:lstStyle>
          <a:p>
            <a:pPr>
              <a:defRPr/>
            </a:pPr>
            <a:fld id="{6FAB1D65-66DD-4039-B12F-984C82817654}" type="slidenum">
              <a:rPr lang="de-AT" altLang="de-DE"/>
              <a:pPr>
                <a:defRPr/>
              </a:pPr>
              <a:t>‹Nr.›</a:t>
            </a:fld>
            <a:endParaRPr lang="de-AT" altLang="de-DE"/>
          </a:p>
        </p:txBody>
      </p:sp>
    </p:spTree>
    <p:extLst>
      <p:ext uri="{BB962C8B-B14F-4D97-AF65-F5344CB8AC3E}">
        <p14:creationId xmlns:p14="http://schemas.microsoft.com/office/powerpoint/2010/main" val="2970788511"/>
      </p:ext>
    </p:extLst>
  </p:cSld>
  <p:clrMapOvr>
    <a:masterClrMapping/>
  </p:clrMapOvr>
  <p:transition>
    <p:wheel spokes="3"/>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Titelplatzhalter 1">
            <a:extLst>
              <a:ext uri="{FF2B5EF4-FFF2-40B4-BE49-F238E27FC236}">
                <a16:creationId xmlns:a16="http://schemas.microsoft.com/office/drawing/2014/main" id="{6BCCC8EB-B10A-49A9-BA83-4EBCBF107F1C}"/>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Mastertitelformat bearbeiten</a:t>
            </a:r>
            <a:endParaRPr lang="de-AT" altLang="de-DE"/>
          </a:p>
        </p:txBody>
      </p:sp>
      <p:sp>
        <p:nvSpPr>
          <p:cNvPr id="1027" name="Textplatzhalter 2">
            <a:extLst>
              <a:ext uri="{FF2B5EF4-FFF2-40B4-BE49-F238E27FC236}">
                <a16:creationId xmlns:a16="http://schemas.microsoft.com/office/drawing/2014/main" id="{46A22105-33DD-4F24-B21B-660D73A2C01C}"/>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de-AT" altLang="de-DE"/>
          </a:p>
        </p:txBody>
      </p:sp>
      <p:sp>
        <p:nvSpPr>
          <p:cNvPr id="4" name="Datumsplatzhalter 3">
            <a:extLst>
              <a:ext uri="{FF2B5EF4-FFF2-40B4-BE49-F238E27FC236}">
                <a16:creationId xmlns:a16="http://schemas.microsoft.com/office/drawing/2014/main" id="{7AD2E14D-A30A-4450-A84B-B643AD531EC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de-DE"/>
              <a:t>Stand:01.10.2018 </a:t>
            </a:r>
          </a:p>
        </p:txBody>
      </p:sp>
      <p:sp>
        <p:nvSpPr>
          <p:cNvPr id="5" name="Fußzeilenplatzhalter 4">
            <a:extLst>
              <a:ext uri="{FF2B5EF4-FFF2-40B4-BE49-F238E27FC236}">
                <a16:creationId xmlns:a16="http://schemas.microsoft.com/office/drawing/2014/main" id="{2D950A8C-EF77-49AA-B0F6-DF754C7AAC55}"/>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r>
              <a:rPr lang="de-DE"/>
              <a:t>Erstellt  F.Stenzel, geändert Alfred Moser stellv. LSRO Bayern unter Mitarbeit von IFI-Vizepräsident Sport, Karl Rosenberger u. IFI Prüfstellenleiter Max Moritz</a:t>
            </a:r>
          </a:p>
        </p:txBody>
      </p:sp>
      <p:sp>
        <p:nvSpPr>
          <p:cNvPr id="6" name="Foliennummernplatzhalter 5">
            <a:extLst>
              <a:ext uri="{FF2B5EF4-FFF2-40B4-BE49-F238E27FC236}">
                <a16:creationId xmlns:a16="http://schemas.microsoft.com/office/drawing/2014/main" id="{460B0918-F432-4DB7-B057-BD9A1FB27A3B}"/>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DB7F6159-0200-4751-AE8B-19F69EFADCA4}"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sldLayoutIdLst>
    <p:sldLayoutId id="2147484712" r:id="rId1"/>
    <p:sldLayoutId id="2147484713" r:id="rId2"/>
    <p:sldLayoutId id="2147484714" r:id="rId3"/>
    <p:sldLayoutId id="2147484715" r:id="rId4"/>
    <p:sldLayoutId id="2147484716" r:id="rId5"/>
    <p:sldLayoutId id="2147484717" r:id="rId6"/>
    <p:sldLayoutId id="2147484718" r:id="rId7"/>
    <p:sldLayoutId id="2147484719" r:id="rId8"/>
    <p:sldLayoutId id="2147484720" r:id="rId9"/>
    <p:sldLayoutId id="2147484721" r:id="rId10"/>
    <p:sldLayoutId id="2147484722" r:id="rId11"/>
  </p:sldLayoutIdLst>
  <p:transition>
    <p:wheel spokes="3"/>
    <p:sndAc>
      <p:stSnd>
        <p:snd r:embed="rId13" name="click.wav"/>
      </p:stSnd>
    </p:sndAc>
  </p:transition>
  <p:hf hdr="0" dt="0"/>
  <p:txStyles>
    <p:titleStyle>
      <a:lvl1pPr algn="l" defTabSz="685800" rtl="0" eaLnBrk="1" fontAlgn="base" hangingPunct="1">
        <a:lnSpc>
          <a:spcPct val="90000"/>
        </a:lnSpc>
        <a:spcBef>
          <a:spcPct val="0"/>
        </a:spcBef>
        <a:spcAft>
          <a:spcPct val="0"/>
        </a:spcAft>
        <a:defRPr sz="3300"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3F14EE38-BF11-4C80-9ACA-EE65F25D9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buSzPct val="100000"/>
            </a:pPr>
            <a:fld id="{856D6D26-D07F-48AA-8FDF-6922A614D25B}" type="slidenum">
              <a:rPr lang="de-DE" altLang="de-DE" sz="1400" smtClean="0">
                <a:solidFill>
                  <a:srgbClr val="000000"/>
                </a:solidFill>
                <a:latin typeface="Times New Roman" panose="02020603050405020304" pitchFamily="18" charset="0"/>
                <a:ea typeface="Constantia" panose="02030602050306030303" pitchFamily="18" charset="0"/>
                <a:cs typeface="Constantia" panose="02030602050306030303" pitchFamily="18" charset="0"/>
              </a:rPr>
              <a:pPr fontAlgn="base">
                <a:spcBef>
                  <a:spcPct val="0"/>
                </a:spcBef>
                <a:spcAft>
                  <a:spcPct val="0"/>
                </a:spcAft>
                <a:buSzPct val="100000"/>
              </a:pPr>
              <a:t>1</a:t>
            </a:fld>
            <a:endParaRPr lang="de-DE" altLang="de-DE" sz="1400">
              <a:solidFill>
                <a:srgbClr val="000000"/>
              </a:solidFill>
              <a:latin typeface="Times New Roman" panose="02020603050405020304" pitchFamily="18" charset="0"/>
              <a:ea typeface="Constantia" panose="02030602050306030303" pitchFamily="18" charset="0"/>
              <a:cs typeface="Constantia" panose="02030602050306030303" pitchFamily="18" charset="0"/>
            </a:endParaRPr>
          </a:p>
        </p:txBody>
      </p:sp>
      <p:sp>
        <p:nvSpPr>
          <p:cNvPr id="14339" name="Datumsplatzhalter 10">
            <a:extLst>
              <a:ext uri="{FF2B5EF4-FFF2-40B4-BE49-F238E27FC236}">
                <a16:creationId xmlns:a16="http://schemas.microsoft.com/office/drawing/2014/main" id="{ADA1F372-0826-4196-8CA5-7DFB88843167}"/>
              </a:ext>
            </a:extLst>
          </p:cNvPr>
          <p:cNvSpPr>
            <a:spLocks noChangeArrowheads="1"/>
          </p:cNvSpPr>
          <p:nvPr/>
        </p:nvSpPr>
        <p:spPr bwMode="auto">
          <a:xfrm>
            <a:off x="539750" y="6350000"/>
            <a:ext cx="3384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eaLnBrk="1" hangingPunct="1">
              <a:buSzPct val="100000"/>
            </a:pPr>
            <a:r>
              <a:rPr lang="de-DE" altLang="de-DE" sz="1200">
                <a:solidFill>
                  <a:srgbClr val="4B251A"/>
                </a:solidFill>
                <a:latin typeface="Arial" panose="020B0604020202020204" pitchFamily="34" charset="0"/>
                <a:ea typeface="Constantia" panose="02030602050306030303" pitchFamily="18" charset="0"/>
                <a:cs typeface="Constantia" panose="02030602050306030303" pitchFamily="18" charset="0"/>
              </a:rPr>
              <a:t>Stand 01.10.2022 Überarbeitet: Michael Nobis</a:t>
            </a:r>
          </a:p>
          <a:p>
            <a:pPr eaLnBrk="1" hangingPunct="1">
              <a:buSzPct val="100000"/>
            </a:pPr>
            <a:endParaRPr lang="de-DE" altLang="de-DE" sz="1200">
              <a:solidFill>
                <a:srgbClr val="4B251A"/>
              </a:solidFill>
              <a:latin typeface="Times New Roman" panose="02020603050405020304" pitchFamily="18" charset="0"/>
              <a:ea typeface="Constantia" panose="02030602050306030303" pitchFamily="18" charset="0"/>
              <a:cs typeface="Constantia" panose="02030602050306030303" pitchFamily="18" charset="0"/>
            </a:endParaRPr>
          </a:p>
        </p:txBody>
      </p:sp>
      <p:pic>
        <p:nvPicPr>
          <p:cNvPr id="14340" name="Grafik 13">
            <a:extLst>
              <a:ext uri="{FF2B5EF4-FFF2-40B4-BE49-F238E27FC236}">
                <a16:creationId xmlns:a16="http://schemas.microsoft.com/office/drawing/2014/main" id="{F8F673EB-CE54-4EE5-897B-63FA5712C9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5"/>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9">
            <a:extLst>
              <a:ext uri="{FF2B5EF4-FFF2-40B4-BE49-F238E27FC236}">
                <a16:creationId xmlns:a16="http://schemas.microsoft.com/office/drawing/2014/main" id="{C97FAE84-AA3D-471D-B103-122A24F6C5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938"/>
            <a:ext cx="504825" cy="67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feld 3">
            <a:extLst>
              <a:ext uri="{FF2B5EF4-FFF2-40B4-BE49-F238E27FC236}">
                <a16:creationId xmlns:a16="http://schemas.microsoft.com/office/drawing/2014/main" id="{798DEE35-6A69-4432-BAAA-24F3DA3AE910}"/>
              </a:ext>
            </a:extLst>
          </p:cNvPr>
          <p:cNvSpPr txBox="1">
            <a:spLocks noChangeArrowheads="1"/>
          </p:cNvSpPr>
          <p:nvPr/>
        </p:nvSpPr>
        <p:spPr bwMode="auto">
          <a:xfrm>
            <a:off x="2921000" y="-87313"/>
            <a:ext cx="330200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de-AT" altLang="de-DE" sz="2400" dirty="0"/>
              <a:t>S C H I E D S R I C H T E R  </a:t>
            </a:r>
          </a:p>
          <a:p>
            <a:pPr algn="ctr" eaLnBrk="1" hangingPunct="1"/>
            <a:r>
              <a:rPr lang="de-AT" altLang="de-DE" sz="2400" dirty="0">
                <a:solidFill>
                  <a:schemeClr val="bg1"/>
                </a:solidFill>
              </a:rPr>
              <a:t>A U S B I L D U N G    </a:t>
            </a:r>
            <a:endParaRPr lang="de-AT" altLang="de-DE" dirty="0">
              <a:solidFill>
                <a:schemeClr val="bg1"/>
              </a:solidFill>
            </a:endParaRPr>
          </a:p>
        </p:txBody>
      </p:sp>
      <p:pic>
        <p:nvPicPr>
          <p:cNvPr id="14343" name="Picture 6" descr="C:\Users\mathias.roock\Pictures\sky_logo.jpg">
            <a:extLst>
              <a:ext uri="{FF2B5EF4-FFF2-40B4-BE49-F238E27FC236}">
                <a16:creationId xmlns:a16="http://schemas.microsoft.com/office/drawing/2014/main" id="{CD937B17-3FC4-4B85-839F-2635610AF2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32725" y="-7938"/>
            <a:ext cx="1071563" cy="66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 name="Textfeld 1">
            <a:extLst>
              <a:ext uri="{FF2B5EF4-FFF2-40B4-BE49-F238E27FC236}">
                <a16:creationId xmlns:a16="http://schemas.microsoft.com/office/drawing/2014/main" id="{80D86B22-3F9E-475F-A454-48551D7AF316}"/>
              </a:ext>
            </a:extLst>
          </p:cNvPr>
          <p:cNvSpPr txBox="1"/>
          <p:nvPr/>
        </p:nvSpPr>
        <p:spPr>
          <a:xfrm>
            <a:off x="570646" y="1053321"/>
            <a:ext cx="7848674" cy="4001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de-DE" sz="2000" b="1" spc="200" dirty="0"/>
              <a:t>DIE WESENTLICHEN VERÄNDERUNGEN IM ÜBERBLICK</a:t>
            </a:r>
          </a:p>
        </p:txBody>
      </p:sp>
      <p:sp>
        <p:nvSpPr>
          <p:cNvPr id="9" name="Textfeld 8">
            <a:extLst>
              <a:ext uri="{FF2B5EF4-FFF2-40B4-BE49-F238E27FC236}">
                <a16:creationId xmlns:a16="http://schemas.microsoft.com/office/drawing/2014/main" id="{0899CCA0-29AF-4567-AF7E-3526A15C78FA}"/>
              </a:ext>
            </a:extLst>
          </p:cNvPr>
          <p:cNvSpPr txBox="1"/>
          <p:nvPr/>
        </p:nvSpPr>
        <p:spPr>
          <a:xfrm>
            <a:off x="570646" y="1794885"/>
            <a:ext cx="7848674" cy="10156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Abspielstelle:</a:t>
            </a:r>
          </a:p>
          <a:p>
            <a:pPr algn="ctr"/>
            <a:r>
              <a:rPr lang="de-DE" sz="2000" dirty="0"/>
              <a:t>Wenn ein Versuch</a:t>
            </a:r>
            <a:r>
              <a:rPr lang="de-DE" sz="2000" b="1" dirty="0"/>
              <a:t> nicht</a:t>
            </a:r>
            <a:r>
              <a:rPr lang="de-DE" sz="2000" dirty="0"/>
              <a:t> von der Abspielstelle erfolgt, ist dieser ungültig und darf nicht wiederholt werden.</a:t>
            </a:r>
          </a:p>
        </p:txBody>
      </p:sp>
      <p:sp>
        <p:nvSpPr>
          <p:cNvPr id="10" name="Textfeld 9">
            <a:extLst>
              <a:ext uri="{FF2B5EF4-FFF2-40B4-BE49-F238E27FC236}">
                <a16:creationId xmlns:a16="http://schemas.microsoft.com/office/drawing/2014/main" id="{9D06EB8B-5F27-413F-8B7C-CD06D1B53C99}"/>
              </a:ext>
            </a:extLst>
          </p:cNvPr>
          <p:cNvSpPr txBox="1"/>
          <p:nvPr/>
        </p:nvSpPr>
        <p:spPr>
          <a:xfrm>
            <a:off x="570646" y="3152002"/>
            <a:ext cx="7848674" cy="10156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Messungen:</a:t>
            </a:r>
            <a:endParaRPr lang="de-DE" sz="2000" dirty="0"/>
          </a:p>
          <a:p>
            <a:pPr algn="ctr"/>
            <a:r>
              <a:rPr lang="de-DE" sz="2000" dirty="0"/>
              <a:t>Bei Entfernungsmessungen (Bestlage zur Daube) sind </a:t>
            </a:r>
            <a:r>
              <a:rPr lang="de-DE" sz="2000" b="1" dirty="0"/>
              <a:t>optische Messgeräte</a:t>
            </a:r>
            <a:r>
              <a:rPr lang="de-DE" sz="2000" dirty="0"/>
              <a:t> nicht erlaubt.</a:t>
            </a:r>
          </a:p>
        </p:txBody>
      </p:sp>
      <p:sp>
        <p:nvSpPr>
          <p:cNvPr id="11" name="Textfeld 10">
            <a:extLst>
              <a:ext uri="{FF2B5EF4-FFF2-40B4-BE49-F238E27FC236}">
                <a16:creationId xmlns:a16="http://schemas.microsoft.com/office/drawing/2014/main" id="{A6BDF42B-0FAA-44ED-B274-C007945D9585}"/>
              </a:ext>
            </a:extLst>
          </p:cNvPr>
          <p:cNvSpPr txBox="1"/>
          <p:nvPr/>
        </p:nvSpPr>
        <p:spPr>
          <a:xfrm>
            <a:off x="570646" y="4509120"/>
            <a:ext cx="7848674" cy="163121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Laufsohlenständer:</a:t>
            </a:r>
            <a:r>
              <a:rPr lang="de-DE" sz="2000" dirty="0"/>
              <a:t> </a:t>
            </a:r>
          </a:p>
          <a:p>
            <a:pPr algn="ctr"/>
            <a:r>
              <a:rPr lang="de-DE" sz="2000" dirty="0"/>
              <a:t>Der Laufsohlenständer darf max. für 8  verwendet werden. Höchstmaße des Ständers 45 cm lang, 30 cm breit, 40 cm hoch inkl. Griff. Bei Nichtentsprechen darf die Mannschaft nur mit den vier Laufsohlen spielen, die auf den Stockkörpern sind.</a:t>
            </a:r>
          </a:p>
        </p:txBody>
      </p:sp>
    </p:spTree>
  </p:cSld>
  <p:clrMapOvr>
    <a:masterClrMapping/>
  </p:clrMapOvr>
  <p:transition>
    <p:wheel spokes="3"/>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3F14EE38-BF11-4C80-9ACA-EE65F25D9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buSzPct val="100000"/>
            </a:pPr>
            <a:fld id="{856D6D26-D07F-48AA-8FDF-6922A614D25B}" type="slidenum">
              <a:rPr lang="de-DE" altLang="de-DE" sz="1400" smtClean="0">
                <a:solidFill>
                  <a:srgbClr val="000000"/>
                </a:solidFill>
                <a:latin typeface="Times New Roman" panose="02020603050405020304" pitchFamily="18" charset="0"/>
                <a:ea typeface="Constantia" panose="02030602050306030303" pitchFamily="18" charset="0"/>
                <a:cs typeface="Constantia" panose="02030602050306030303" pitchFamily="18" charset="0"/>
              </a:rPr>
              <a:pPr fontAlgn="base">
                <a:spcBef>
                  <a:spcPct val="0"/>
                </a:spcBef>
                <a:spcAft>
                  <a:spcPct val="0"/>
                </a:spcAft>
                <a:buSzPct val="100000"/>
              </a:pPr>
              <a:t>2</a:t>
            </a:fld>
            <a:endParaRPr lang="de-DE" altLang="de-DE" sz="1400">
              <a:solidFill>
                <a:srgbClr val="000000"/>
              </a:solidFill>
              <a:latin typeface="Times New Roman" panose="02020603050405020304" pitchFamily="18" charset="0"/>
              <a:ea typeface="Constantia" panose="02030602050306030303" pitchFamily="18" charset="0"/>
              <a:cs typeface="Constantia" panose="02030602050306030303" pitchFamily="18" charset="0"/>
            </a:endParaRPr>
          </a:p>
        </p:txBody>
      </p:sp>
      <p:sp>
        <p:nvSpPr>
          <p:cNvPr id="14339" name="Datumsplatzhalter 10">
            <a:extLst>
              <a:ext uri="{FF2B5EF4-FFF2-40B4-BE49-F238E27FC236}">
                <a16:creationId xmlns:a16="http://schemas.microsoft.com/office/drawing/2014/main" id="{ADA1F372-0826-4196-8CA5-7DFB88843167}"/>
              </a:ext>
            </a:extLst>
          </p:cNvPr>
          <p:cNvSpPr>
            <a:spLocks noChangeArrowheads="1"/>
          </p:cNvSpPr>
          <p:nvPr/>
        </p:nvSpPr>
        <p:spPr bwMode="auto">
          <a:xfrm>
            <a:off x="539750" y="6350000"/>
            <a:ext cx="3384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eaLnBrk="1" hangingPunct="1">
              <a:buSzPct val="100000"/>
            </a:pPr>
            <a:r>
              <a:rPr lang="de-DE" altLang="de-DE" sz="1200">
                <a:solidFill>
                  <a:srgbClr val="4B251A"/>
                </a:solidFill>
                <a:latin typeface="Arial" panose="020B0604020202020204" pitchFamily="34" charset="0"/>
                <a:ea typeface="Constantia" panose="02030602050306030303" pitchFamily="18" charset="0"/>
                <a:cs typeface="Constantia" panose="02030602050306030303" pitchFamily="18" charset="0"/>
              </a:rPr>
              <a:t>Stand 01.10.2022 Überarbeitet: Michael Nobis</a:t>
            </a:r>
          </a:p>
          <a:p>
            <a:pPr eaLnBrk="1" hangingPunct="1">
              <a:buSzPct val="100000"/>
            </a:pPr>
            <a:endParaRPr lang="de-DE" altLang="de-DE" sz="1200">
              <a:solidFill>
                <a:srgbClr val="4B251A"/>
              </a:solidFill>
              <a:latin typeface="Times New Roman" panose="02020603050405020304" pitchFamily="18" charset="0"/>
              <a:ea typeface="Constantia" panose="02030602050306030303" pitchFamily="18" charset="0"/>
              <a:cs typeface="Constantia" panose="02030602050306030303" pitchFamily="18" charset="0"/>
            </a:endParaRPr>
          </a:p>
        </p:txBody>
      </p:sp>
      <p:pic>
        <p:nvPicPr>
          <p:cNvPr id="14340" name="Grafik 13">
            <a:extLst>
              <a:ext uri="{FF2B5EF4-FFF2-40B4-BE49-F238E27FC236}">
                <a16:creationId xmlns:a16="http://schemas.microsoft.com/office/drawing/2014/main" id="{F8F673EB-CE54-4EE5-897B-63FA5712C9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5"/>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9">
            <a:extLst>
              <a:ext uri="{FF2B5EF4-FFF2-40B4-BE49-F238E27FC236}">
                <a16:creationId xmlns:a16="http://schemas.microsoft.com/office/drawing/2014/main" id="{C97FAE84-AA3D-471D-B103-122A24F6C5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938"/>
            <a:ext cx="504825" cy="67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feld 3">
            <a:extLst>
              <a:ext uri="{FF2B5EF4-FFF2-40B4-BE49-F238E27FC236}">
                <a16:creationId xmlns:a16="http://schemas.microsoft.com/office/drawing/2014/main" id="{798DEE35-6A69-4432-BAAA-24F3DA3AE910}"/>
              </a:ext>
            </a:extLst>
          </p:cNvPr>
          <p:cNvSpPr txBox="1">
            <a:spLocks noChangeArrowheads="1"/>
          </p:cNvSpPr>
          <p:nvPr/>
        </p:nvSpPr>
        <p:spPr bwMode="auto">
          <a:xfrm>
            <a:off x="2921000" y="-87313"/>
            <a:ext cx="330200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de-AT" altLang="de-DE" sz="2400" dirty="0"/>
              <a:t>S C H I E D S R I C H T E R  </a:t>
            </a:r>
          </a:p>
          <a:p>
            <a:pPr algn="ctr" eaLnBrk="1" hangingPunct="1"/>
            <a:r>
              <a:rPr lang="de-AT" altLang="de-DE" sz="2400" dirty="0">
                <a:solidFill>
                  <a:schemeClr val="bg1"/>
                </a:solidFill>
              </a:rPr>
              <a:t>A U S B I L D U N G    </a:t>
            </a:r>
            <a:endParaRPr lang="de-AT" altLang="de-DE" dirty="0">
              <a:solidFill>
                <a:schemeClr val="bg1"/>
              </a:solidFill>
            </a:endParaRPr>
          </a:p>
        </p:txBody>
      </p:sp>
      <p:pic>
        <p:nvPicPr>
          <p:cNvPr id="14343" name="Picture 6" descr="C:\Users\mathias.roock\Pictures\sky_logo.jpg">
            <a:extLst>
              <a:ext uri="{FF2B5EF4-FFF2-40B4-BE49-F238E27FC236}">
                <a16:creationId xmlns:a16="http://schemas.microsoft.com/office/drawing/2014/main" id="{CD937B17-3FC4-4B85-839F-2635610AF2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32725" y="-7938"/>
            <a:ext cx="1071563" cy="66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feld 8">
            <a:extLst>
              <a:ext uri="{FF2B5EF4-FFF2-40B4-BE49-F238E27FC236}">
                <a16:creationId xmlns:a16="http://schemas.microsoft.com/office/drawing/2014/main" id="{0899CCA0-29AF-4567-AF7E-3526A15C78FA}"/>
              </a:ext>
            </a:extLst>
          </p:cNvPr>
          <p:cNvSpPr txBox="1"/>
          <p:nvPr/>
        </p:nvSpPr>
        <p:spPr>
          <a:xfrm>
            <a:off x="570334" y="1052736"/>
            <a:ext cx="7848674" cy="132343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Kleidung:</a:t>
            </a:r>
            <a:r>
              <a:rPr lang="de-DE" sz="2000" dirty="0"/>
              <a:t> </a:t>
            </a:r>
          </a:p>
          <a:p>
            <a:pPr algn="ctr"/>
            <a:r>
              <a:rPr lang="de-DE" sz="2000" dirty="0"/>
              <a:t>Die Oberkörperbekleidung </a:t>
            </a:r>
            <a:r>
              <a:rPr lang="de-DE" sz="2000" b="1" dirty="0"/>
              <a:t>muss</a:t>
            </a:r>
            <a:r>
              <a:rPr lang="de-DE" sz="2000" dirty="0"/>
              <a:t> einheitlich und in ordentlichem Zustand sein, auch bei Mixed-Bewerben. Spieler mit anderer Dress dürfen am Wettbewerb nicht teilnehmen.</a:t>
            </a:r>
          </a:p>
        </p:txBody>
      </p:sp>
      <p:sp>
        <p:nvSpPr>
          <p:cNvPr id="10" name="Textfeld 9">
            <a:extLst>
              <a:ext uri="{FF2B5EF4-FFF2-40B4-BE49-F238E27FC236}">
                <a16:creationId xmlns:a16="http://schemas.microsoft.com/office/drawing/2014/main" id="{9D06EB8B-5F27-413F-8B7C-CD06D1B53C99}"/>
              </a:ext>
            </a:extLst>
          </p:cNvPr>
          <p:cNvSpPr txBox="1"/>
          <p:nvPr/>
        </p:nvSpPr>
        <p:spPr>
          <a:xfrm>
            <a:off x="570334" y="2708920"/>
            <a:ext cx="7848674" cy="286232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Sportgeräte am Spielfeld:</a:t>
            </a:r>
            <a:r>
              <a:rPr lang="de-DE" sz="2000" dirty="0"/>
              <a:t> </a:t>
            </a:r>
          </a:p>
          <a:p>
            <a:pPr algn="ctr"/>
            <a:r>
              <a:rPr lang="de-DE" sz="2000" dirty="0"/>
              <a:t>Erlaubt sind während des Spiels 4 komplette Stöcke und ein Laufsohlenständer mit höchstens 8 Laufsohlen. Wird kein Laufsohlenständer verwendet, sind keine weiteren Laufsohlen zugelassen. Nach Spielbeginn ist es nicht erlaubt, Sportgeräte auszutauschen oder zu ergänzen, falls das Spiel mit weniger Laufsohlen begonnen wurde. Ausnahme – bei Beschädigungen ist ein Austausch mit Zustimmung des Schiedsrichters möglich. Strafe bei Regelverstoß, falls mehr Stöcke, Stiele oder Laufsohlen am Spielfeld sind:</a:t>
            </a:r>
            <a:r>
              <a:rPr lang="de-DE" sz="2000" b="1" dirty="0"/>
              <a:t> ein Strafpunkt.</a:t>
            </a:r>
            <a:endParaRPr lang="de-DE" sz="2000" dirty="0"/>
          </a:p>
        </p:txBody>
      </p:sp>
    </p:spTree>
    <p:extLst>
      <p:ext uri="{BB962C8B-B14F-4D97-AF65-F5344CB8AC3E}">
        <p14:creationId xmlns:p14="http://schemas.microsoft.com/office/powerpoint/2010/main" val="1943896396"/>
      </p:ext>
    </p:extLst>
  </p:cSld>
  <p:clrMapOvr>
    <a:masterClrMapping/>
  </p:clrMapOvr>
  <p:transition>
    <p:wheel spokes="3"/>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3F14EE38-BF11-4C80-9ACA-EE65F25D9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buSzPct val="100000"/>
            </a:pPr>
            <a:fld id="{856D6D26-D07F-48AA-8FDF-6922A614D25B}" type="slidenum">
              <a:rPr lang="de-DE" altLang="de-DE" sz="1400" smtClean="0">
                <a:solidFill>
                  <a:srgbClr val="000000"/>
                </a:solidFill>
                <a:latin typeface="Times New Roman" panose="02020603050405020304" pitchFamily="18" charset="0"/>
                <a:ea typeface="Constantia" panose="02030602050306030303" pitchFamily="18" charset="0"/>
                <a:cs typeface="Constantia" panose="02030602050306030303" pitchFamily="18" charset="0"/>
              </a:rPr>
              <a:pPr fontAlgn="base">
                <a:spcBef>
                  <a:spcPct val="0"/>
                </a:spcBef>
                <a:spcAft>
                  <a:spcPct val="0"/>
                </a:spcAft>
                <a:buSzPct val="100000"/>
              </a:pPr>
              <a:t>3</a:t>
            </a:fld>
            <a:endParaRPr lang="de-DE" altLang="de-DE" sz="1400">
              <a:solidFill>
                <a:srgbClr val="000000"/>
              </a:solidFill>
              <a:latin typeface="Times New Roman" panose="02020603050405020304" pitchFamily="18" charset="0"/>
              <a:ea typeface="Constantia" panose="02030602050306030303" pitchFamily="18" charset="0"/>
              <a:cs typeface="Constantia" panose="02030602050306030303" pitchFamily="18" charset="0"/>
            </a:endParaRPr>
          </a:p>
        </p:txBody>
      </p:sp>
      <p:sp>
        <p:nvSpPr>
          <p:cNvPr id="14339" name="Datumsplatzhalter 10">
            <a:extLst>
              <a:ext uri="{FF2B5EF4-FFF2-40B4-BE49-F238E27FC236}">
                <a16:creationId xmlns:a16="http://schemas.microsoft.com/office/drawing/2014/main" id="{ADA1F372-0826-4196-8CA5-7DFB88843167}"/>
              </a:ext>
            </a:extLst>
          </p:cNvPr>
          <p:cNvSpPr>
            <a:spLocks noChangeArrowheads="1"/>
          </p:cNvSpPr>
          <p:nvPr/>
        </p:nvSpPr>
        <p:spPr bwMode="auto">
          <a:xfrm>
            <a:off x="539750" y="6350000"/>
            <a:ext cx="3384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eaLnBrk="1" hangingPunct="1">
              <a:buSzPct val="100000"/>
            </a:pPr>
            <a:r>
              <a:rPr lang="de-DE" altLang="de-DE" sz="1200">
                <a:solidFill>
                  <a:srgbClr val="4B251A"/>
                </a:solidFill>
                <a:latin typeface="Arial" panose="020B0604020202020204" pitchFamily="34" charset="0"/>
                <a:ea typeface="Constantia" panose="02030602050306030303" pitchFamily="18" charset="0"/>
                <a:cs typeface="Constantia" panose="02030602050306030303" pitchFamily="18" charset="0"/>
              </a:rPr>
              <a:t>Stand 01.10.2022 Überarbeitet: Michael Nobis</a:t>
            </a:r>
          </a:p>
          <a:p>
            <a:pPr eaLnBrk="1" hangingPunct="1">
              <a:buSzPct val="100000"/>
            </a:pPr>
            <a:endParaRPr lang="de-DE" altLang="de-DE" sz="1200">
              <a:solidFill>
                <a:srgbClr val="4B251A"/>
              </a:solidFill>
              <a:latin typeface="Times New Roman" panose="02020603050405020304" pitchFamily="18" charset="0"/>
              <a:ea typeface="Constantia" panose="02030602050306030303" pitchFamily="18" charset="0"/>
              <a:cs typeface="Constantia" panose="02030602050306030303" pitchFamily="18" charset="0"/>
            </a:endParaRPr>
          </a:p>
        </p:txBody>
      </p:sp>
      <p:pic>
        <p:nvPicPr>
          <p:cNvPr id="14340" name="Grafik 13">
            <a:extLst>
              <a:ext uri="{FF2B5EF4-FFF2-40B4-BE49-F238E27FC236}">
                <a16:creationId xmlns:a16="http://schemas.microsoft.com/office/drawing/2014/main" id="{F8F673EB-CE54-4EE5-897B-63FA5712C9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5"/>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9">
            <a:extLst>
              <a:ext uri="{FF2B5EF4-FFF2-40B4-BE49-F238E27FC236}">
                <a16:creationId xmlns:a16="http://schemas.microsoft.com/office/drawing/2014/main" id="{C97FAE84-AA3D-471D-B103-122A24F6C5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938"/>
            <a:ext cx="504825" cy="67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feld 3">
            <a:extLst>
              <a:ext uri="{FF2B5EF4-FFF2-40B4-BE49-F238E27FC236}">
                <a16:creationId xmlns:a16="http://schemas.microsoft.com/office/drawing/2014/main" id="{798DEE35-6A69-4432-BAAA-24F3DA3AE910}"/>
              </a:ext>
            </a:extLst>
          </p:cNvPr>
          <p:cNvSpPr txBox="1">
            <a:spLocks noChangeArrowheads="1"/>
          </p:cNvSpPr>
          <p:nvPr/>
        </p:nvSpPr>
        <p:spPr bwMode="auto">
          <a:xfrm>
            <a:off x="2921000" y="-87313"/>
            <a:ext cx="330200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de-AT" altLang="de-DE" sz="2400" dirty="0"/>
              <a:t>S C H I E D S R I C H T E R  </a:t>
            </a:r>
          </a:p>
          <a:p>
            <a:pPr algn="ctr" eaLnBrk="1" hangingPunct="1"/>
            <a:r>
              <a:rPr lang="de-AT" altLang="de-DE" sz="2400" dirty="0">
                <a:solidFill>
                  <a:schemeClr val="bg1"/>
                </a:solidFill>
              </a:rPr>
              <a:t>A U S B I L D U N G    </a:t>
            </a:r>
            <a:endParaRPr lang="de-AT" altLang="de-DE" dirty="0">
              <a:solidFill>
                <a:schemeClr val="bg1"/>
              </a:solidFill>
            </a:endParaRPr>
          </a:p>
        </p:txBody>
      </p:sp>
      <p:pic>
        <p:nvPicPr>
          <p:cNvPr id="14343" name="Picture 6" descr="C:\Users\mathias.roock\Pictures\sky_logo.jpg">
            <a:extLst>
              <a:ext uri="{FF2B5EF4-FFF2-40B4-BE49-F238E27FC236}">
                <a16:creationId xmlns:a16="http://schemas.microsoft.com/office/drawing/2014/main" id="{CD937B17-3FC4-4B85-839F-2635610AF2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32725" y="-7938"/>
            <a:ext cx="1071563" cy="66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feld 8">
            <a:extLst>
              <a:ext uri="{FF2B5EF4-FFF2-40B4-BE49-F238E27FC236}">
                <a16:creationId xmlns:a16="http://schemas.microsoft.com/office/drawing/2014/main" id="{0899CCA0-29AF-4567-AF7E-3526A15C78FA}"/>
              </a:ext>
            </a:extLst>
          </p:cNvPr>
          <p:cNvSpPr txBox="1"/>
          <p:nvPr/>
        </p:nvSpPr>
        <p:spPr>
          <a:xfrm>
            <a:off x="723863" y="913909"/>
            <a:ext cx="7848674" cy="193899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Nicht rechtzeitiges Antreten:</a:t>
            </a:r>
          </a:p>
          <a:p>
            <a:pPr algn="ctr"/>
            <a:r>
              <a:rPr lang="de-DE" sz="2000" dirty="0"/>
              <a:t>Tritt eine Mannschaft nicht rechtzeitig an, wird das Spiel mit 0:2 Spielpunkten und (NEU) </a:t>
            </a:r>
            <a:r>
              <a:rPr lang="de-DE" sz="2000" b="1" dirty="0"/>
              <a:t>0:6 Stockpunkten</a:t>
            </a:r>
            <a:r>
              <a:rPr lang="de-DE" sz="2000" dirty="0"/>
              <a:t> gewertet. Bei vorzeitigem Ausscheiden aus dem Wettbewerb werden alle Spiele nicht gewertet (0:0 Spielpunkte). Bei nicht rechtzeitigem Antreten zu einem der letzten vier Spiele gilt als vorzeitiges Ausscheiden.</a:t>
            </a:r>
          </a:p>
        </p:txBody>
      </p:sp>
      <p:sp>
        <p:nvSpPr>
          <p:cNvPr id="10" name="Textfeld 9">
            <a:extLst>
              <a:ext uri="{FF2B5EF4-FFF2-40B4-BE49-F238E27FC236}">
                <a16:creationId xmlns:a16="http://schemas.microsoft.com/office/drawing/2014/main" id="{9D06EB8B-5F27-413F-8B7C-CD06D1B53C99}"/>
              </a:ext>
            </a:extLst>
          </p:cNvPr>
          <p:cNvSpPr txBox="1"/>
          <p:nvPr/>
        </p:nvSpPr>
        <p:spPr>
          <a:xfrm>
            <a:off x="723863" y="3041648"/>
            <a:ext cx="7848674" cy="132343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Lageveränderung von Stöcken und Dauben:</a:t>
            </a:r>
          </a:p>
          <a:p>
            <a:pPr algn="ctr"/>
            <a:r>
              <a:rPr lang="de-DE" sz="2000" dirty="0"/>
              <a:t>Es gibt </a:t>
            </a:r>
            <a:r>
              <a:rPr lang="de-DE" sz="2000" b="1" dirty="0"/>
              <a:t>keine</a:t>
            </a:r>
            <a:r>
              <a:rPr lang="de-DE" sz="2000" dirty="0"/>
              <a:t> Strafpunkte mehr – die Stöcke des Verursachers werden aus dem Feld geräumt und die gegnerische Mannschaft spielt die Kehre alleine zu Ende.</a:t>
            </a:r>
          </a:p>
        </p:txBody>
      </p:sp>
      <p:sp>
        <p:nvSpPr>
          <p:cNvPr id="11" name="Textfeld 10">
            <a:extLst>
              <a:ext uri="{FF2B5EF4-FFF2-40B4-BE49-F238E27FC236}">
                <a16:creationId xmlns:a16="http://schemas.microsoft.com/office/drawing/2014/main" id="{609BFB79-A95E-4CB8-9973-0C93431F87EE}"/>
              </a:ext>
            </a:extLst>
          </p:cNvPr>
          <p:cNvSpPr txBox="1"/>
          <p:nvPr/>
        </p:nvSpPr>
        <p:spPr>
          <a:xfrm>
            <a:off x="723863" y="4553833"/>
            <a:ext cx="7848674" cy="163121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Gültige Versuche:</a:t>
            </a:r>
          </a:p>
          <a:p>
            <a:pPr algn="ctr"/>
            <a:r>
              <a:rPr lang="de-DE" sz="2000" dirty="0"/>
              <a:t>NEU: ungültig gewertet werden Versuche mit verwechseltem Stock der eigenen oder gegnerischen Mannschaft. Nur der irrtümlich verwendete gegnerische Stock muss ausgetauscht werden, die Laufsohle muss den gleichen Härtebereich nach Regel 307 oder 308 entsprechen.</a:t>
            </a:r>
          </a:p>
        </p:txBody>
      </p:sp>
    </p:spTree>
    <p:extLst>
      <p:ext uri="{BB962C8B-B14F-4D97-AF65-F5344CB8AC3E}">
        <p14:creationId xmlns:p14="http://schemas.microsoft.com/office/powerpoint/2010/main" val="546491627"/>
      </p:ext>
    </p:extLst>
  </p:cSld>
  <p:clrMapOvr>
    <a:masterClrMapping/>
  </p:clrMapOvr>
  <p:transition>
    <p:wheel spokes="3"/>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3F14EE38-BF11-4C80-9ACA-EE65F25D9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buSzPct val="100000"/>
            </a:pPr>
            <a:fld id="{856D6D26-D07F-48AA-8FDF-6922A614D25B}" type="slidenum">
              <a:rPr lang="de-DE" altLang="de-DE" sz="1400" smtClean="0">
                <a:solidFill>
                  <a:srgbClr val="000000"/>
                </a:solidFill>
                <a:latin typeface="Times New Roman" panose="02020603050405020304" pitchFamily="18" charset="0"/>
                <a:ea typeface="Constantia" panose="02030602050306030303" pitchFamily="18" charset="0"/>
                <a:cs typeface="Constantia" panose="02030602050306030303" pitchFamily="18" charset="0"/>
              </a:rPr>
              <a:pPr fontAlgn="base">
                <a:spcBef>
                  <a:spcPct val="0"/>
                </a:spcBef>
                <a:spcAft>
                  <a:spcPct val="0"/>
                </a:spcAft>
                <a:buSzPct val="100000"/>
              </a:pPr>
              <a:t>4</a:t>
            </a:fld>
            <a:endParaRPr lang="de-DE" altLang="de-DE" sz="1400">
              <a:solidFill>
                <a:srgbClr val="000000"/>
              </a:solidFill>
              <a:latin typeface="Times New Roman" panose="02020603050405020304" pitchFamily="18" charset="0"/>
              <a:ea typeface="Constantia" panose="02030602050306030303" pitchFamily="18" charset="0"/>
              <a:cs typeface="Constantia" panose="02030602050306030303" pitchFamily="18" charset="0"/>
            </a:endParaRPr>
          </a:p>
        </p:txBody>
      </p:sp>
      <p:sp>
        <p:nvSpPr>
          <p:cNvPr id="14339" name="Datumsplatzhalter 10">
            <a:extLst>
              <a:ext uri="{FF2B5EF4-FFF2-40B4-BE49-F238E27FC236}">
                <a16:creationId xmlns:a16="http://schemas.microsoft.com/office/drawing/2014/main" id="{ADA1F372-0826-4196-8CA5-7DFB88843167}"/>
              </a:ext>
            </a:extLst>
          </p:cNvPr>
          <p:cNvSpPr>
            <a:spLocks noChangeArrowheads="1"/>
          </p:cNvSpPr>
          <p:nvPr/>
        </p:nvSpPr>
        <p:spPr bwMode="auto">
          <a:xfrm>
            <a:off x="539750" y="6350000"/>
            <a:ext cx="3384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eaLnBrk="1" hangingPunct="1">
              <a:buSzPct val="100000"/>
            </a:pPr>
            <a:r>
              <a:rPr lang="de-DE" altLang="de-DE" sz="1200">
                <a:solidFill>
                  <a:srgbClr val="4B251A"/>
                </a:solidFill>
                <a:latin typeface="Arial" panose="020B0604020202020204" pitchFamily="34" charset="0"/>
                <a:ea typeface="Constantia" panose="02030602050306030303" pitchFamily="18" charset="0"/>
                <a:cs typeface="Constantia" panose="02030602050306030303" pitchFamily="18" charset="0"/>
              </a:rPr>
              <a:t>Stand 01.10.2022 Überarbeitet: Michael Nobis</a:t>
            </a:r>
          </a:p>
          <a:p>
            <a:pPr eaLnBrk="1" hangingPunct="1">
              <a:buSzPct val="100000"/>
            </a:pPr>
            <a:endParaRPr lang="de-DE" altLang="de-DE" sz="1200">
              <a:solidFill>
                <a:srgbClr val="4B251A"/>
              </a:solidFill>
              <a:latin typeface="Times New Roman" panose="02020603050405020304" pitchFamily="18" charset="0"/>
              <a:ea typeface="Constantia" panose="02030602050306030303" pitchFamily="18" charset="0"/>
              <a:cs typeface="Constantia" panose="02030602050306030303" pitchFamily="18" charset="0"/>
            </a:endParaRPr>
          </a:p>
        </p:txBody>
      </p:sp>
      <p:pic>
        <p:nvPicPr>
          <p:cNvPr id="14340" name="Grafik 13">
            <a:extLst>
              <a:ext uri="{FF2B5EF4-FFF2-40B4-BE49-F238E27FC236}">
                <a16:creationId xmlns:a16="http://schemas.microsoft.com/office/drawing/2014/main" id="{F8F673EB-CE54-4EE5-897B-63FA5712C9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5"/>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9">
            <a:extLst>
              <a:ext uri="{FF2B5EF4-FFF2-40B4-BE49-F238E27FC236}">
                <a16:creationId xmlns:a16="http://schemas.microsoft.com/office/drawing/2014/main" id="{C97FAE84-AA3D-471D-B103-122A24F6C5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938"/>
            <a:ext cx="504825" cy="67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feld 3">
            <a:extLst>
              <a:ext uri="{FF2B5EF4-FFF2-40B4-BE49-F238E27FC236}">
                <a16:creationId xmlns:a16="http://schemas.microsoft.com/office/drawing/2014/main" id="{798DEE35-6A69-4432-BAAA-24F3DA3AE910}"/>
              </a:ext>
            </a:extLst>
          </p:cNvPr>
          <p:cNvSpPr txBox="1">
            <a:spLocks noChangeArrowheads="1"/>
          </p:cNvSpPr>
          <p:nvPr/>
        </p:nvSpPr>
        <p:spPr bwMode="auto">
          <a:xfrm>
            <a:off x="2921000" y="-87313"/>
            <a:ext cx="330200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de-AT" altLang="de-DE" sz="2400" dirty="0"/>
              <a:t>S C H I E D S R I C H T E R  </a:t>
            </a:r>
          </a:p>
          <a:p>
            <a:pPr algn="ctr" eaLnBrk="1" hangingPunct="1"/>
            <a:r>
              <a:rPr lang="de-AT" altLang="de-DE" sz="2400" dirty="0">
                <a:solidFill>
                  <a:schemeClr val="bg1"/>
                </a:solidFill>
              </a:rPr>
              <a:t>A U S B I L D U N G    </a:t>
            </a:r>
            <a:endParaRPr lang="de-AT" altLang="de-DE" dirty="0">
              <a:solidFill>
                <a:schemeClr val="bg1"/>
              </a:solidFill>
            </a:endParaRPr>
          </a:p>
        </p:txBody>
      </p:sp>
      <p:pic>
        <p:nvPicPr>
          <p:cNvPr id="14343" name="Picture 6" descr="C:\Users\mathias.roock\Pictures\sky_logo.jpg">
            <a:extLst>
              <a:ext uri="{FF2B5EF4-FFF2-40B4-BE49-F238E27FC236}">
                <a16:creationId xmlns:a16="http://schemas.microsoft.com/office/drawing/2014/main" id="{CD937B17-3FC4-4B85-839F-2635610AF2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32725" y="-7938"/>
            <a:ext cx="1071563" cy="66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feld 8">
            <a:extLst>
              <a:ext uri="{FF2B5EF4-FFF2-40B4-BE49-F238E27FC236}">
                <a16:creationId xmlns:a16="http://schemas.microsoft.com/office/drawing/2014/main" id="{0899CCA0-29AF-4567-AF7E-3526A15C78FA}"/>
              </a:ext>
            </a:extLst>
          </p:cNvPr>
          <p:cNvSpPr txBox="1"/>
          <p:nvPr/>
        </p:nvSpPr>
        <p:spPr>
          <a:xfrm>
            <a:off x="755650" y="908720"/>
            <a:ext cx="7848674" cy="193899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Ungültige Versuche:</a:t>
            </a:r>
            <a:r>
              <a:rPr lang="de-DE" sz="2000" dirty="0"/>
              <a:t> </a:t>
            </a:r>
          </a:p>
          <a:p>
            <a:pPr algn="ctr"/>
            <a:r>
              <a:rPr lang="de-DE" sz="2000" dirty="0"/>
              <a:t>1.) NEU: ein Stock, der nicht aus der Gesamtheit Laufsohle, Stockkörper und Stiel das Spielfeld erreicht. </a:t>
            </a:r>
          </a:p>
          <a:p>
            <a:pPr algn="ctr"/>
            <a:r>
              <a:rPr lang="de-DE" sz="2000" dirty="0"/>
              <a:t>2.) ein Versuch mit einem verwechselten Stock der gegnerischen Mannschaft. Der Stock wird dem Gegner wieder zur Verfügung gestellt. Ein Versuch mit dem eigenen Stock ist nicht mehr möglich.</a:t>
            </a:r>
          </a:p>
        </p:txBody>
      </p:sp>
      <p:sp>
        <p:nvSpPr>
          <p:cNvPr id="10" name="Textfeld 9">
            <a:extLst>
              <a:ext uri="{FF2B5EF4-FFF2-40B4-BE49-F238E27FC236}">
                <a16:creationId xmlns:a16="http://schemas.microsoft.com/office/drawing/2014/main" id="{9D06EB8B-5F27-413F-8B7C-CD06D1B53C99}"/>
              </a:ext>
            </a:extLst>
          </p:cNvPr>
          <p:cNvSpPr txBox="1"/>
          <p:nvPr/>
        </p:nvSpPr>
        <p:spPr>
          <a:xfrm>
            <a:off x="723863" y="3192941"/>
            <a:ext cx="7848674" cy="10156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Spielführer:</a:t>
            </a:r>
          </a:p>
          <a:p>
            <a:pPr algn="ctr"/>
            <a:r>
              <a:rPr lang="de-DE" sz="2000" dirty="0"/>
              <a:t>Der Spielführer darf </a:t>
            </a:r>
            <a:r>
              <a:rPr lang="de-DE" sz="2000" b="1" dirty="0"/>
              <a:t>einmal pro Spiel</a:t>
            </a:r>
            <a:r>
              <a:rPr lang="de-DE" sz="2000" dirty="0"/>
              <a:t> zu seinen Mannschaftskollegen zu Beratungszwecken über das Zielfeld hinaus zurückgehen.</a:t>
            </a:r>
          </a:p>
        </p:txBody>
      </p:sp>
      <p:sp>
        <p:nvSpPr>
          <p:cNvPr id="11" name="Textfeld 10">
            <a:extLst>
              <a:ext uri="{FF2B5EF4-FFF2-40B4-BE49-F238E27FC236}">
                <a16:creationId xmlns:a16="http://schemas.microsoft.com/office/drawing/2014/main" id="{609BFB79-A95E-4CB8-9973-0C93431F87EE}"/>
              </a:ext>
            </a:extLst>
          </p:cNvPr>
          <p:cNvSpPr txBox="1"/>
          <p:nvPr/>
        </p:nvSpPr>
        <p:spPr>
          <a:xfrm>
            <a:off x="723863" y="4553833"/>
            <a:ext cx="7848674" cy="163121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Zählweise:</a:t>
            </a:r>
          </a:p>
          <a:p>
            <a:pPr algn="ctr"/>
            <a:r>
              <a:rPr lang="de-DE" sz="2000" dirty="0"/>
              <a:t>Jeder Stock zählt einen Punkt. Höchste Pluspunktezahl in einer Kehre: 1+1+1+1= 4 Punkte.  Es werden keine Minuspunkte mehr vergeben. Jeder Spieler/in muss den Versuch ausführen. Bei Nichtausführen wird ein Strafpunkt vergeben!</a:t>
            </a:r>
          </a:p>
        </p:txBody>
      </p:sp>
    </p:spTree>
    <p:extLst>
      <p:ext uri="{BB962C8B-B14F-4D97-AF65-F5344CB8AC3E}">
        <p14:creationId xmlns:p14="http://schemas.microsoft.com/office/powerpoint/2010/main" val="469738684"/>
      </p:ext>
    </p:extLst>
  </p:cSld>
  <p:clrMapOvr>
    <a:masterClrMapping/>
  </p:clrMapOvr>
  <p:transition>
    <p:wheel spokes="3"/>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3F14EE38-BF11-4C80-9ACA-EE65F25D9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buSzPct val="100000"/>
            </a:pPr>
            <a:fld id="{856D6D26-D07F-48AA-8FDF-6922A614D25B}" type="slidenum">
              <a:rPr lang="de-DE" altLang="de-DE" sz="1400" smtClean="0">
                <a:solidFill>
                  <a:srgbClr val="000000"/>
                </a:solidFill>
                <a:latin typeface="Times New Roman" panose="02020603050405020304" pitchFamily="18" charset="0"/>
                <a:ea typeface="Constantia" panose="02030602050306030303" pitchFamily="18" charset="0"/>
                <a:cs typeface="Constantia" panose="02030602050306030303" pitchFamily="18" charset="0"/>
              </a:rPr>
              <a:pPr fontAlgn="base">
                <a:spcBef>
                  <a:spcPct val="0"/>
                </a:spcBef>
                <a:spcAft>
                  <a:spcPct val="0"/>
                </a:spcAft>
                <a:buSzPct val="100000"/>
              </a:pPr>
              <a:t>5</a:t>
            </a:fld>
            <a:endParaRPr lang="de-DE" altLang="de-DE" sz="1400">
              <a:solidFill>
                <a:srgbClr val="000000"/>
              </a:solidFill>
              <a:latin typeface="Times New Roman" panose="02020603050405020304" pitchFamily="18" charset="0"/>
              <a:ea typeface="Constantia" panose="02030602050306030303" pitchFamily="18" charset="0"/>
              <a:cs typeface="Constantia" panose="02030602050306030303" pitchFamily="18" charset="0"/>
            </a:endParaRPr>
          </a:p>
        </p:txBody>
      </p:sp>
      <p:sp>
        <p:nvSpPr>
          <p:cNvPr id="14339" name="Datumsplatzhalter 10">
            <a:extLst>
              <a:ext uri="{FF2B5EF4-FFF2-40B4-BE49-F238E27FC236}">
                <a16:creationId xmlns:a16="http://schemas.microsoft.com/office/drawing/2014/main" id="{ADA1F372-0826-4196-8CA5-7DFB88843167}"/>
              </a:ext>
            </a:extLst>
          </p:cNvPr>
          <p:cNvSpPr>
            <a:spLocks noChangeArrowheads="1"/>
          </p:cNvSpPr>
          <p:nvPr/>
        </p:nvSpPr>
        <p:spPr bwMode="auto">
          <a:xfrm>
            <a:off x="539750" y="6350000"/>
            <a:ext cx="3384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eaLnBrk="1" hangingPunct="1">
              <a:buSzPct val="100000"/>
            </a:pPr>
            <a:r>
              <a:rPr lang="de-DE" altLang="de-DE" sz="1200">
                <a:solidFill>
                  <a:srgbClr val="4B251A"/>
                </a:solidFill>
                <a:latin typeface="Arial" panose="020B0604020202020204" pitchFamily="34" charset="0"/>
                <a:ea typeface="Constantia" panose="02030602050306030303" pitchFamily="18" charset="0"/>
                <a:cs typeface="Constantia" panose="02030602050306030303" pitchFamily="18" charset="0"/>
              </a:rPr>
              <a:t>Stand 01.10.2022 Überarbeitet: Michael Nobis</a:t>
            </a:r>
          </a:p>
          <a:p>
            <a:pPr eaLnBrk="1" hangingPunct="1">
              <a:buSzPct val="100000"/>
            </a:pPr>
            <a:endParaRPr lang="de-DE" altLang="de-DE" sz="1200">
              <a:solidFill>
                <a:srgbClr val="4B251A"/>
              </a:solidFill>
              <a:latin typeface="Times New Roman" panose="02020603050405020304" pitchFamily="18" charset="0"/>
              <a:ea typeface="Constantia" panose="02030602050306030303" pitchFamily="18" charset="0"/>
              <a:cs typeface="Constantia" panose="02030602050306030303" pitchFamily="18" charset="0"/>
            </a:endParaRPr>
          </a:p>
        </p:txBody>
      </p:sp>
      <p:pic>
        <p:nvPicPr>
          <p:cNvPr id="14340" name="Grafik 13">
            <a:extLst>
              <a:ext uri="{FF2B5EF4-FFF2-40B4-BE49-F238E27FC236}">
                <a16:creationId xmlns:a16="http://schemas.microsoft.com/office/drawing/2014/main" id="{F8F673EB-CE54-4EE5-897B-63FA5712C9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5"/>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9">
            <a:extLst>
              <a:ext uri="{FF2B5EF4-FFF2-40B4-BE49-F238E27FC236}">
                <a16:creationId xmlns:a16="http://schemas.microsoft.com/office/drawing/2014/main" id="{C97FAE84-AA3D-471D-B103-122A24F6C5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938"/>
            <a:ext cx="504825" cy="67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feld 3">
            <a:extLst>
              <a:ext uri="{FF2B5EF4-FFF2-40B4-BE49-F238E27FC236}">
                <a16:creationId xmlns:a16="http://schemas.microsoft.com/office/drawing/2014/main" id="{798DEE35-6A69-4432-BAAA-24F3DA3AE910}"/>
              </a:ext>
            </a:extLst>
          </p:cNvPr>
          <p:cNvSpPr txBox="1">
            <a:spLocks noChangeArrowheads="1"/>
          </p:cNvSpPr>
          <p:nvPr/>
        </p:nvSpPr>
        <p:spPr bwMode="auto">
          <a:xfrm>
            <a:off x="2921000" y="-87313"/>
            <a:ext cx="330200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de-AT" altLang="de-DE" sz="2400" dirty="0"/>
              <a:t>S C H I E D S R I C H T E R  </a:t>
            </a:r>
          </a:p>
          <a:p>
            <a:pPr algn="ctr" eaLnBrk="1" hangingPunct="1"/>
            <a:r>
              <a:rPr lang="de-AT" altLang="de-DE" sz="2400" dirty="0">
                <a:solidFill>
                  <a:schemeClr val="bg1"/>
                </a:solidFill>
              </a:rPr>
              <a:t>A U S B I L D U N G    </a:t>
            </a:r>
            <a:endParaRPr lang="de-AT" altLang="de-DE" dirty="0">
              <a:solidFill>
                <a:schemeClr val="bg1"/>
              </a:solidFill>
            </a:endParaRPr>
          </a:p>
        </p:txBody>
      </p:sp>
      <p:pic>
        <p:nvPicPr>
          <p:cNvPr id="14343" name="Picture 6" descr="C:\Users\mathias.roock\Pictures\sky_logo.jpg">
            <a:extLst>
              <a:ext uri="{FF2B5EF4-FFF2-40B4-BE49-F238E27FC236}">
                <a16:creationId xmlns:a16="http://schemas.microsoft.com/office/drawing/2014/main" id="{CD937B17-3FC4-4B85-839F-2635610AF2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32725" y="-7938"/>
            <a:ext cx="1071563" cy="66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feld 8">
            <a:extLst>
              <a:ext uri="{FF2B5EF4-FFF2-40B4-BE49-F238E27FC236}">
                <a16:creationId xmlns:a16="http://schemas.microsoft.com/office/drawing/2014/main" id="{0899CCA0-29AF-4567-AF7E-3526A15C78FA}"/>
              </a:ext>
            </a:extLst>
          </p:cNvPr>
          <p:cNvSpPr txBox="1"/>
          <p:nvPr/>
        </p:nvSpPr>
        <p:spPr>
          <a:xfrm>
            <a:off x="755650" y="908720"/>
            <a:ext cx="7848674" cy="163121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de-DE" sz="2000" b="1" dirty="0"/>
              <a:t>Reihung bei mehreren Mannschaften mit gleicher Punkteanzahl:</a:t>
            </a:r>
          </a:p>
          <a:p>
            <a:pPr algn="ctr"/>
            <a:r>
              <a:rPr lang="de-DE" sz="2000" dirty="0"/>
              <a:t>Für die Reihung wird zuerst die Stockpunkt-Differenz herangezogen, danach zählt die höhere Anzahl der eigenen Stockpunkte, danach der direkte Vergleich und zuletzt entscheidet das Los. </a:t>
            </a:r>
          </a:p>
          <a:p>
            <a:pPr algn="ctr"/>
            <a:r>
              <a:rPr lang="de-DE" sz="2000" b="1" dirty="0"/>
              <a:t>NEU: der Quotient wurde gestrichen!</a:t>
            </a:r>
            <a:endParaRPr lang="de-DE" sz="2000" dirty="0"/>
          </a:p>
        </p:txBody>
      </p:sp>
    </p:spTree>
    <p:extLst>
      <p:ext uri="{BB962C8B-B14F-4D97-AF65-F5344CB8AC3E}">
        <p14:creationId xmlns:p14="http://schemas.microsoft.com/office/powerpoint/2010/main" val="3646867493"/>
      </p:ext>
    </p:extLst>
  </p:cSld>
  <p:clrMapOvr>
    <a:masterClrMapping/>
  </p:clrMapOvr>
  <p:transition>
    <p:wheel spokes="3"/>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Foliennummernplatzhalter 3">
            <a:extLst>
              <a:ext uri="{FF2B5EF4-FFF2-40B4-BE49-F238E27FC236}">
                <a16:creationId xmlns:a16="http://schemas.microsoft.com/office/drawing/2014/main" id="{3F14EE38-BF11-4C80-9ACA-EE65F25D9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buSzPct val="100000"/>
            </a:pPr>
            <a:fld id="{856D6D26-D07F-48AA-8FDF-6922A614D25B}" type="slidenum">
              <a:rPr lang="de-DE" altLang="de-DE" sz="1400" smtClean="0">
                <a:solidFill>
                  <a:srgbClr val="000000"/>
                </a:solidFill>
                <a:latin typeface="Times New Roman" panose="02020603050405020304" pitchFamily="18" charset="0"/>
                <a:ea typeface="Constantia" panose="02030602050306030303" pitchFamily="18" charset="0"/>
                <a:cs typeface="Constantia" panose="02030602050306030303" pitchFamily="18" charset="0"/>
              </a:rPr>
              <a:pPr fontAlgn="base">
                <a:spcBef>
                  <a:spcPct val="0"/>
                </a:spcBef>
                <a:spcAft>
                  <a:spcPct val="0"/>
                </a:spcAft>
                <a:buSzPct val="100000"/>
              </a:pPr>
              <a:t>6</a:t>
            </a:fld>
            <a:endParaRPr lang="de-DE" altLang="de-DE" sz="1400">
              <a:solidFill>
                <a:srgbClr val="000000"/>
              </a:solidFill>
              <a:latin typeface="Times New Roman" panose="02020603050405020304" pitchFamily="18" charset="0"/>
              <a:ea typeface="Constantia" panose="02030602050306030303" pitchFamily="18" charset="0"/>
              <a:cs typeface="Constantia" panose="02030602050306030303" pitchFamily="18" charset="0"/>
            </a:endParaRPr>
          </a:p>
        </p:txBody>
      </p:sp>
      <p:sp>
        <p:nvSpPr>
          <p:cNvPr id="14339" name="Datumsplatzhalter 10">
            <a:extLst>
              <a:ext uri="{FF2B5EF4-FFF2-40B4-BE49-F238E27FC236}">
                <a16:creationId xmlns:a16="http://schemas.microsoft.com/office/drawing/2014/main" id="{ADA1F372-0826-4196-8CA5-7DFB88843167}"/>
              </a:ext>
            </a:extLst>
          </p:cNvPr>
          <p:cNvSpPr>
            <a:spLocks noChangeArrowheads="1"/>
          </p:cNvSpPr>
          <p:nvPr/>
        </p:nvSpPr>
        <p:spPr bwMode="auto">
          <a:xfrm>
            <a:off x="539750" y="6350000"/>
            <a:ext cx="3384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lstStyle>
            <a:lvl1pPr>
              <a:defRPr>
                <a:solidFill>
                  <a:schemeClr val="tx1"/>
                </a:solidFill>
                <a:latin typeface="Calibri" panose="020F0502020204030204" pitchFamily="34" charset="0"/>
              </a:defRPr>
            </a:lvl1pPr>
            <a:lvl2pPr marL="639763" indent="-246063">
              <a:defRPr>
                <a:solidFill>
                  <a:schemeClr val="tx1"/>
                </a:solidFill>
                <a:latin typeface="Calibri" panose="020F0502020204030204" pitchFamily="34" charset="0"/>
              </a:defRPr>
            </a:lvl2pPr>
            <a:lvl3pPr indent="-246063">
              <a:defRPr>
                <a:solidFill>
                  <a:schemeClr val="tx1"/>
                </a:solidFill>
                <a:latin typeface="Calibri" panose="020F0502020204030204" pitchFamily="34" charset="0"/>
              </a:defRPr>
            </a:lvl3pPr>
            <a:lvl4pPr marL="1187450" indent="-209550">
              <a:defRPr>
                <a:solidFill>
                  <a:schemeClr val="tx1"/>
                </a:solidFill>
                <a:latin typeface="Calibri" panose="020F0502020204030204" pitchFamily="34" charset="0"/>
              </a:defRPr>
            </a:lvl4pPr>
            <a:lvl5pPr marL="1462088" indent="-209550">
              <a:defRPr>
                <a:solidFill>
                  <a:schemeClr val="tx1"/>
                </a:solidFill>
                <a:latin typeface="Calibri" panose="020F0502020204030204" pitchFamily="34" charset="0"/>
              </a:defRPr>
            </a:lvl5pPr>
            <a:lvl6pPr marL="1919288" indent="-209550" eaLnBrk="0" fontAlgn="base" hangingPunct="0">
              <a:spcBef>
                <a:spcPct val="0"/>
              </a:spcBef>
              <a:spcAft>
                <a:spcPct val="0"/>
              </a:spcAft>
              <a:defRPr>
                <a:solidFill>
                  <a:schemeClr val="tx1"/>
                </a:solidFill>
                <a:latin typeface="Calibri" panose="020F0502020204030204" pitchFamily="34" charset="0"/>
              </a:defRPr>
            </a:lvl6pPr>
            <a:lvl7pPr marL="2376488" indent="-209550" eaLnBrk="0" fontAlgn="base" hangingPunct="0">
              <a:spcBef>
                <a:spcPct val="0"/>
              </a:spcBef>
              <a:spcAft>
                <a:spcPct val="0"/>
              </a:spcAft>
              <a:defRPr>
                <a:solidFill>
                  <a:schemeClr val="tx1"/>
                </a:solidFill>
                <a:latin typeface="Calibri" panose="020F0502020204030204" pitchFamily="34" charset="0"/>
              </a:defRPr>
            </a:lvl7pPr>
            <a:lvl8pPr marL="2833688" indent="-209550" eaLnBrk="0" fontAlgn="base" hangingPunct="0">
              <a:spcBef>
                <a:spcPct val="0"/>
              </a:spcBef>
              <a:spcAft>
                <a:spcPct val="0"/>
              </a:spcAft>
              <a:defRPr>
                <a:solidFill>
                  <a:schemeClr val="tx1"/>
                </a:solidFill>
                <a:latin typeface="Calibri" panose="020F0502020204030204" pitchFamily="34" charset="0"/>
              </a:defRPr>
            </a:lvl8pPr>
            <a:lvl9pPr marL="3290888" indent="-209550" eaLnBrk="0" fontAlgn="base" hangingPunct="0">
              <a:spcBef>
                <a:spcPct val="0"/>
              </a:spcBef>
              <a:spcAft>
                <a:spcPct val="0"/>
              </a:spcAft>
              <a:defRPr>
                <a:solidFill>
                  <a:schemeClr val="tx1"/>
                </a:solidFill>
                <a:latin typeface="Calibri" panose="020F0502020204030204" pitchFamily="34" charset="0"/>
              </a:defRPr>
            </a:lvl9pPr>
          </a:lstStyle>
          <a:p>
            <a:pPr eaLnBrk="1" hangingPunct="1">
              <a:buSzPct val="100000"/>
            </a:pPr>
            <a:r>
              <a:rPr lang="de-DE" altLang="de-DE" sz="1200">
                <a:solidFill>
                  <a:srgbClr val="4B251A"/>
                </a:solidFill>
                <a:latin typeface="Arial" panose="020B0604020202020204" pitchFamily="34" charset="0"/>
                <a:ea typeface="Constantia" panose="02030602050306030303" pitchFamily="18" charset="0"/>
                <a:cs typeface="Constantia" panose="02030602050306030303" pitchFamily="18" charset="0"/>
              </a:rPr>
              <a:t>Stand 01.10.2022 Überarbeitet: Michael Nobis</a:t>
            </a:r>
          </a:p>
          <a:p>
            <a:pPr eaLnBrk="1" hangingPunct="1">
              <a:buSzPct val="100000"/>
            </a:pPr>
            <a:endParaRPr lang="de-DE" altLang="de-DE" sz="1200">
              <a:solidFill>
                <a:srgbClr val="4B251A"/>
              </a:solidFill>
              <a:latin typeface="Times New Roman" panose="02020603050405020304" pitchFamily="18" charset="0"/>
              <a:ea typeface="Constantia" panose="02030602050306030303" pitchFamily="18" charset="0"/>
              <a:cs typeface="Constantia" panose="02030602050306030303" pitchFamily="18" charset="0"/>
            </a:endParaRPr>
          </a:p>
        </p:txBody>
      </p:sp>
      <p:pic>
        <p:nvPicPr>
          <p:cNvPr id="14340" name="Grafik 13">
            <a:extLst>
              <a:ext uri="{FF2B5EF4-FFF2-40B4-BE49-F238E27FC236}">
                <a16:creationId xmlns:a16="http://schemas.microsoft.com/office/drawing/2014/main" id="{F8F673EB-CE54-4EE5-897B-63FA5712C9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5"/>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Grafik 9">
            <a:extLst>
              <a:ext uri="{FF2B5EF4-FFF2-40B4-BE49-F238E27FC236}">
                <a16:creationId xmlns:a16="http://schemas.microsoft.com/office/drawing/2014/main" id="{C97FAE84-AA3D-471D-B103-122A24F6C5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938"/>
            <a:ext cx="504825" cy="67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feld 3">
            <a:extLst>
              <a:ext uri="{FF2B5EF4-FFF2-40B4-BE49-F238E27FC236}">
                <a16:creationId xmlns:a16="http://schemas.microsoft.com/office/drawing/2014/main" id="{798DEE35-6A69-4432-BAAA-24F3DA3AE910}"/>
              </a:ext>
            </a:extLst>
          </p:cNvPr>
          <p:cNvSpPr txBox="1">
            <a:spLocks noChangeArrowheads="1"/>
          </p:cNvSpPr>
          <p:nvPr/>
        </p:nvSpPr>
        <p:spPr bwMode="auto">
          <a:xfrm>
            <a:off x="2921000" y="-87313"/>
            <a:ext cx="3302000"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de-AT" altLang="de-DE" sz="2400" dirty="0"/>
              <a:t>S C H I E D S R I C H T E R  </a:t>
            </a:r>
          </a:p>
          <a:p>
            <a:pPr algn="ctr" eaLnBrk="1" hangingPunct="1"/>
            <a:r>
              <a:rPr lang="de-AT" altLang="de-DE" sz="2400" dirty="0">
                <a:solidFill>
                  <a:schemeClr val="bg1"/>
                </a:solidFill>
              </a:rPr>
              <a:t>A U S B I L D U N G    </a:t>
            </a:r>
            <a:endParaRPr lang="de-AT" altLang="de-DE" dirty="0">
              <a:solidFill>
                <a:schemeClr val="bg1"/>
              </a:solidFill>
            </a:endParaRPr>
          </a:p>
        </p:txBody>
      </p:sp>
      <p:pic>
        <p:nvPicPr>
          <p:cNvPr id="14343" name="Picture 6" descr="C:\Users\mathias.roock\Pictures\sky_logo.jpg">
            <a:extLst>
              <a:ext uri="{FF2B5EF4-FFF2-40B4-BE49-F238E27FC236}">
                <a16:creationId xmlns:a16="http://schemas.microsoft.com/office/drawing/2014/main" id="{CD937B17-3FC4-4B85-839F-2635610AF2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32725" y="-7938"/>
            <a:ext cx="1071563" cy="660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feld 8">
            <a:extLst>
              <a:ext uri="{FF2B5EF4-FFF2-40B4-BE49-F238E27FC236}">
                <a16:creationId xmlns:a16="http://schemas.microsoft.com/office/drawing/2014/main" id="{0899CCA0-29AF-4567-AF7E-3526A15C78FA}"/>
              </a:ext>
            </a:extLst>
          </p:cNvPr>
          <p:cNvSpPr txBox="1"/>
          <p:nvPr/>
        </p:nvSpPr>
        <p:spPr>
          <a:xfrm>
            <a:off x="755650" y="908720"/>
            <a:ext cx="7848674" cy="378565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de-DE" sz="2000" b="1" dirty="0"/>
              <a:t>Der neue Strafenkatalog</a:t>
            </a:r>
          </a:p>
          <a:p>
            <a:r>
              <a:rPr lang="de-DE" sz="2000" dirty="0"/>
              <a:t>Der Schiedsrichter kann je nach Schwere des Vergehens Strafen aussprechen:</a:t>
            </a:r>
          </a:p>
          <a:p>
            <a:r>
              <a:rPr lang="de-DE" sz="2000" dirty="0"/>
              <a:t>Regel 801 – ein Strafpunkt</a:t>
            </a:r>
          </a:p>
          <a:p>
            <a:r>
              <a:rPr lang="de-DE" sz="2000" dirty="0"/>
              <a:t>Regel 802 – 1 Spielpunkt Abzug in der Endwertung (bei Finalspielen 5)</a:t>
            </a:r>
          </a:p>
          <a:p>
            <a:r>
              <a:rPr lang="de-DE" sz="2000" dirty="0"/>
              <a:t>Regel 803 – 2 Spielpunkte Abzug in der Endwertung (bei Finalspielen 10)</a:t>
            </a:r>
          </a:p>
          <a:p>
            <a:r>
              <a:rPr lang="de-DE" sz="2000" dirty="0"/>
              <a:t>Regel 804 – Matchstrafe (Ausschluss eines Spielers für den Rest des Wettbewerbes)</a:t>
            </a:r>
          </a:p>
          <a:p>
            <a:r>
              <a:rPr lang="de-DE" sz="2000" dirty="0"/>
              <a:t>Regel 805 – Disqualifikation der Mannschaft</a:t>
            </a:r>
          </a:p>
          <a:p>
            <a:endParaRPr lang="de-DE" sz="2000" dirty="0"/>
          </a:p>
          <a:p>
            <a:r>
              <a:rPr lang="de-DE" sz="2000" dirty="0"/>
              <a:t>Im Sinne des Fair Plays bitten wir alle Sportler, sich mit den Anpassungen und Veränderungen rasch anzufreunden!</a:t>
            </a:r>
          </a:p>
        </p:txBody>
      </p:sp>
    </p:spTree>
    <p:extLst>
      <p:ext uri="{BB962C8B-B14F-4D97-AF65-F5344CB8AC3E}">
        <p14:creationId xmlns:p14="http://schemas.microsoft.com/office/powerpoint/2010/main" val="2011859607"/>
      </p:ext>
    </p:extLst>
  </p:cSld>
  <p:clrMapOvr>
    <a:masterClrMapping/>
  </p:clrMapOvr>
  <p:transition>
    <p:wheel spokes="3"/>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6.0.8"/>
  <p:tag name="AS_OS" val="Unix 5.11.0.1022"/>
  <p:tag name="AS_RELEASE_DATE" val="2022.08.14"/>
  <p:tag name="AS_TITLE" val="Aspose.Slides for .NET5"/>
  <p:tag name="AS_VERSION" val="22.8"/>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iterbildung [Kompatibilitätsmodus]" id="{0DE2A693-7651-47E0-BF4C-8D35EBF14976}" vid="{5617CECE-9B0D-41B5-87AB-CB87BF9D5E63}"/>
    </a:ext>
  </a:ext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Ausbildung Schiri</Template>
  <TotalTime>0</TotalTime>
  <Words>789</Words>
  <Application>Microsoft Office PowerPoint</Application>
  <PresentationFormat>Bildschirmpräsentation (4:3)</PresentationFormat>
  <Paragraphs>66</Paragraphs>
  <Slides>6</Slides>
  <Notes>6</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6</vt:i4>
      </vt:variant>
    </vt:vector>
  </HeadingPairs>
  <TitlesOfParts>
    <vt:vector size="13" baseType="lpstr">
      <vt:lpstr>Arial</vt:lpstr>
      <vt:lpstr>Calibri</vt:lpstr>
      <vt:lpstr>Calibri Light</vt:lpstr>
      <vt:lpstr>Constantia</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Weini</dc:creator>
  <cp:keywords/>
  <dc:description/>
  <cp:lastModifiedBy>Johann Weinberger</cp:lastModifiedBy>
  <cp:revision>7</cp:revision>
  <cp:lastPrinted>1601-01-01T00:00:00Z</cp:lastPrinted>
  <dcterms:created xsi:type="dcterms:W3CDTF">2022-10-10T16:30:03Z</dcterms:created>
  <dcterms:modified xsi:type="dcterms:W3CDTF">2022-10-26T09:52:03Z</dcterms:modified>
  <cp:category/>
</cp:coreProperties>
</file>